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370" r:id="rId3"/>
    <p:sldId id="856" r:id="rId4"/>
    <p:sldId id="313" r:id="rId5"/>
    <p:sldId id="864" r:id="rId6"/>
    <p:sldId id="512" r:id="rId7"/>
    <p:sldId id="950" r:id="rId8"/>
    <p:sldId id="342" r:id="rId9"/>
    <p:sldId id="870" r:id="rId10"/>
    <p:sldId id="871" r:id="rId11"/>
    <p:sldId id="872" r:id="rId12"/>
    <p:sldId id="865" r:id="rId13"/>
    <p:sldId id="866" r:id="rId14"/>
    <p:sldId id="867" r:id="rId15"/>
    <p:sldId id="869" r:id="rId16"/>
    <p:sldId id="860"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ó_ò YuaN" initials="óY" lastIdx="1" clrIdx="0">
    <p:extLst>
      <p:ext uri="{19B8F6BF-5375-455C-9EA6-DF929625EA0E}">
        <p15:presenceInfo xmlns:p15="http://schemas.microsoft.com/office/powerpoint/2012/main" userId="ó_ò Y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autoAdjust="0"/>
    <p:restoredTop sz="92833" autoAdjust="0"/>
  </p:normalViewPr>
  <p:slideViewPr>
    <p:cSldViewPr snapToGrid="0">
      <p:cViewPr varScale="1">
        <p:scale>
          <a:sx n="92" d="100"/>
          <a:sy n="92" d="100"/>
        </p:scale>
        <p:origin x="40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2568E-C5DC-48A2-9E40-5227A2FFC46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zh-TW" altLang="en-US"/>
        </a:p>
      </dgm:t>
    </dgm:pt>
    <dgm:pt modelId="{08C81397-4C76-41D8-9BAA-B99507420F41}">
      <dgm:prSet phldrT="[文字]" custT="1"/>
      <dgm:spPr>
        <a:solidFill>
          <a:srgbClr val="4AB6C9"/>
        </a:solidFill>
      </dgm:spPr>
      <dgm:t>
        <a:bodyPr/>
        <a:lstStyle/>
        <a:p>
          <a:r>
            <a:rPr lang="zh-TW" altLang="en-US" sz="3200" dirty="0"/>
            <a:t>計算拍攝速度</a:t>
          </a:r>
        </a:p>
      </dgm:t>
    </dgm:pt>
    <dgm:pt modelId="{A64B63DE-7A6F-4CE7-9A02-128FA7F59860}" type="parTrans" cxnId="{0965EA63-36C3-4370-BFCE-C947755D500F}">
      <dgm:prSet/>
      <dgm:spPr/>
      <dgm:t>
        <a:bodyPr/>
        <a:lstStyle/>
        <a:p>
          <a:endParaRPr lang="zh-TW" altLang="en-US"/>
        </a:p>
      </dgm:t>
    </dgm:pt>
    <dgm:pt modelId="{1C5FB0F0-8EF5-46EA-AE3E-5DB888EBE2E0}" type="sibTrans" cxnId="{0965EA63-36C3-4370-BFCE-C947755D500F}">
      <dgm:prSet/>
      <dgm:spPr/>
      <dgm:t>
        <a:bodyPr/>
        <a:lstStyle/>
        <a:p>
          <a:endParaRPr lang="zh-TW" altLang="en-US"/>
        </a:p>
      </dgm:t>
    </dgm:pt>
    <dgm:pt modelId="{C7831B5F-DFA7-4442-B9F6-4283D2CD1444}">
      <dgm:prSet phldrT="[文字]" custT="1"/>
      <dgm:spPr>
        <a:solidFill>
          <a:srgbClr val="4AB6C9"/>
        </a:solidFill>
      </dgm:spPr>
      <dgm:t>
        <a:bodyPr/>
        <a:lstStyle/>
        <a:p>
          <a:r>
            <a:rPr lang="zh-TW" altLang="en-US" sz="3600" dirty="0"/>
            <a:t>影片幀分解</a:t>
          </a:r>
        </a:p>
      </dgm:t>
    </dgm:pt>
    <dgm:pt modelId="{2B940126-5F2E-4DC6-9CD6-3BD6A1B60972}" type="parTrans" cxnId="{3401517D-9709-43DD-8B0C-79988C373403}">
      <dgm:prSet/>
      <dgm:spPr/>
      <dgm:t>
        <a:bodyPr/>
        <a:lstStyle/>
        <a:p>
          <a:endParaRPr lang="zh-TW" altLang="en-US"/>
        </a:p>
      </dgm:t>
    </dgm:pt>
    <dgm:pt modelId="{BDC54560-9B44-400A-9BA1-88605569DE38}" type="sibTrans" cxnId="{3401517D-9709-43DD-8B0C-79988C373403}">
      <dgm:prSet/>
      <dgm:spPr/>
      <dgm:t>
        <a:bodyPr/>
        <a:lstStyle/>
        <a:p>
          <a:endParaRPr lang="zh-TW" altLang="en-US"/>
        </a:p>
      </dgm:t>
    </dgm:pt>
    <dgm:pt modelId="{C84866F9-9F2F-42CB-BC38-3410997641CA}">
      <dgm:prSet phldrT="[文字]" custT="1"/>
      <dgm:spPr>
        <a:solidFill>
          <a:srgbClr val="4AB6C9"/>
        </a:solidFill>
      </dgm:spPr>
      <dgm:t>
        <a:bodyPr/>
        <a:lstStyle/>
        <a:p>
          <a:r>
            <a:rPr lang="en-US" altLang="zh-TW" sz="3200" dirty="0"/>
            <a:t>Image</a:t>
          </a:r>
          <a:r>
            <a:rPr lang="zh-TW" altLang="en-US" sz="3200" dirty="0"/>
            <a:t>加工</a:t>
          </a:r>
        </a:p>
      </dgm:t>
    </dgm:pt>
    <dgm:pt modelId="{03642A84-AD93-4915-B60D-CFFBD2DBACBA}" type="parTrans" cxnId="{7825E07B-F1D1-42D2-B78C-EB87584F8EB4}">
      <dgm:prSet/>
      <dgm:spPr/>
      <dgm:t>
        <a:bodyPr/>
        <a:lstStyle/>
        <a:p>
          <a:endParaRPr lang="zh-TW" altLang="en-US"/>
        </a:p>
      </dgm:t>
    </dgm:pt>
    <dgm:pt modelId="{4D460D93-16B6-4E5C-87D8-2E8DCC9D5624}" type="sibTrans" cxnId="{7825E07B-F1D1-42D2-B78C-EB87584F8EB4}">
      <dgm:prSet/>
      <dgm:spPr/>
      <dgm:t>
        <a:bodyPr/>
        <a:lstStyle/>
        <a:p>
          <a:endParaRPr lang="zh-TW" altLang="en-US"/>
        </a:p>
      </dgm:t>
    </dgm:pt>
    <dgm:pt modelId="{A39989C0-418C-40F3-833A-568B4027512A}">
      <dgm:prSet phldrT="[文字]"/>
      <dgm:spPr>
        <a:solidFill>
          <a:srgbClr val="4AB6C9"/>
        </a:solidFill>
      </dgm:spPr>
      <dgm:t>
        <a:bodyPr/>
        <a:lstStyle/>
        <a:p>
          <a:r>
            <a:rPr lang="en-US" altLang="zh-TW"/>
            <a:t>Image</a:t>
          </a:r>
          <a:r>
            <a:rPr lang="zh-TW" altLang="en-US"/>
            <a:t>合成</a:t>
          </a:r>
          <a:endParaRPr lang="zh-TW" altLang="en-US" dirty="0"/>
        </a:p>
      </dgm:t>
    </dgm:pt>
    <dgm:pt modelId="{8ED1E41C-2E53-43A8-8694-C04CBCF04B75}" type="parTrans" cxnId="{56D62DC2-28FD-4210-865C-60C92CCE1CC8}">
      <dgm:prSet/>
      <dgm:spPr/>
      <dgm:t>
        <a:bodyPr/>
        <a:lstStyle/>
        <a:p>
          <a:endParaRPr lang="zh-TW" altLang="en-US"/>
        </a:p>
      </dgm:t>
    </dgm:pt>
    <dgm:pt modelId="{4A033113-C2CB-4D6B-A11D-62BC02550F9D}" type="sibTrans" cxnId="{56D62DC2-28FD-4210-865C-60C92CCE1CC8}">
      <dgm:prSet/>
      <dgm:spPr/>
      <dgm:t>
        <a:bodyPr/>
        <a:lstStyle/>
        <a:p>
          <a:endParaRPr lang="zh-TW" altLang="en-US"/>
        </a:p>
      </dgm:t>
    </dgm:pt>
    <dgm:pt modelId="{446E3786-C0A8-44C2-8CD3-9811B2661F3C}">
      <dgm:prSet phldrT="[文字]" custT="1"/>
      <dgm:spPr>
        <a:solidFill>
          <a:srgbClr val="4AB6C9"/>
        </a:solidFill>
      </dgm:spPr>
      <dgm:t>
        <a:bodyPr/>
        <a:lstStyle/>
        <a:p>
          <a:r>
            <a:rPr lang="zh-TW" altLang="en-US" sz="3200" dirty="0"/>
            <a:t>拍攝測試</a:t>
          </a:r>
        </a:p>
      </dgm:t>
    </dgm:pt>
    <dgm:pt modelId="{25F0E877-C430-412A-9189-FCC22101E679}" type="parTrans" cxnId="{E3A41185-5FCA-4B61-BADE-4808A42FE07F}">
      <dgm:prSet/>
      <dgm:spPr/>
      <dgm:t>
        <a:bodyPr/>
        <a:lstStyle/>
        <a:p>
          <a:endParaRPr lang="zh-TW" altLang="en-US"/>
        </a:p>
      </dgm:t>
    </dgm:pt>
    <dgm:pt modelId="{E5D9099D-907E-4042-936D-C7015EE73619}" type="sibTrans" cxnId="{E3A41185-5FCA-4B61-BADE-4808A42FE07F}">
      <dgm:prSet/>
      <dgm:spPr/>
      <dgm:t>
        <a:bodyPr/>
        <a:lstStyle/>
        <a:p>
          <a:endParaRPr lang="zh-TW" altLang="en-US"/>
        </a:p>
      </dgm:t>
    </dgm:pt>
    <dgm:pt modelId="{F3D8E1BB-09B8-4118-8045-A9DEAD055AB3}" type="pres">
      <dgm:prSet presAssocID="{BDA2568E-C5DC-48A2-9E40-5227A2FFC463}" presName="Name0" presStyleCnt="0">
        <dgm:presLayoutVars>
          <dgm:dir/>
          <dgm:resizeHandles val="exact"/>
        </dgm:presLayoutVars>
      </dgm:prSet>
      <dgm:spPr/>
      <dgm:t>
        <a:bodyPr/>
        <a:lstStyle/>
        <a:p>
          <a:endParaRPr lang="zh-TW" altLang="en-US"/>
        </a:p>
      </dgm:t>
    </dgm:pt>
    <dgm:pt modelId="{06EEC821-8004-43D1-923E-9BE8A75B9243}" type="pres">
      <dgm:prSet presAssocID="{446E3786-C0A8-44C2-8CD3-9811B2661F3C}" presName="node" presStyleLbl="node1" presStyleIdx="0" presStyleCnt="5">
        <dgm:presLayoutVars>
          <dgm:bulletEnabled val="1"/>
        </dgm:presLayoutVars>
      </dgm:prSet>
      <dgm:spPr/>
      <dgm:t>
        <a:bodyPr/>
        <a:lstStyle/>
        <a:p>
          <a:endParaRPr lang="zh-TW" altLang="en-US"/>
        </a:p>
      </dgm:t>
    </dgm:pt>
    <dgm:pt modelId="{DC8DE523-362A-472D-A126-A5825A1E27FF}" type="pres">
      <dgm:prSet presAssocID="{E5D9099D-907E-4042-936D-C7015EE73619}" presName="sibTrans" presStyleLbl="sibTrans1D1" presStyleIdx="0" presStyleCnt="4"/>
      <dgm:spPr/>
      <dgm:t>
        <a:bodyPr/>
        <a:lstStyle/>
        <a:p>
          <a:endParaRPr lang="zh-TW" altLang="en-US"/>
        </a:p>
      </dgm:t>
    </dgm:pt>
    <dgm:pt modelId="{73C3B1BC-78D7-49D2-BB3F-3ABAE77DB197}" type="pres">
      <dgm:prSet presAssocID="{E5D9099D-907E-4042-936D-C7015EE73619}" presName="connectorText" presStyleLbl="sibTrans1D1" presStyleIdx="0" presStyleCnt="4"/>
      <dgm:spPr/>
      <dgm:t>
        <a:bodyPr/>
        <a:lstStyle/>
        <a:p>
          <a:endParaRPr lang="zh-TW" altLang="en-US"/>
        </a:p>
      </dgm:t>
    </dgm:pt>
    <dgm:pt modelId="{5873CF2E-2A78-47AA-8875-516D9D287313}" type="pres">
      <dgm:prSet presAssocID="{08C81397-4C76-41D8-9BAA-B99507420F41}" presName="node" presStyleLbl="node1" presStyleIdx="1" presStyleCnt="5">
        <dgm:presLayoutVars>
          <dgm:bulletEnabled val="1"/>
        </dgm:presLayoutVars>
      </dgm:prSet>
      <dgm:spPr/>
      <dgm:t>
        <a:bodyPr/>
        <a:lstStyle/>
        <a:p>
          <a:endParaRPr lang="zh-TW" altLang="en-US"/>
        </a:p>
      </dgm:t>
    </dgm:pt>
    <dgm:pt modelId="{D4809F60-9F98-4343-B53B-F35AF2A633B9}" type="pres">
      <dgm:prSet presAssocID="{1C5FB0F0-8EF5-46EA-AE3E-5DB888EBE2E0}" presName="sibTrans" presStyleLbl="sibTrans1D1" presStyleIdx="1" presStyleCnt="4"/>
      <dgm:spPr/>
      <dgm:t>
        <a:bodyPr/>
        <a:lstStyle/>
        <a:p>
          <a:endParaRPr lang="zh-TW" altLang="en-US"/>
        </a:p>
      </dgm:t>
    </dgm:pt>
    <dgm:pt modelId="{78D03A43-C835-4D88-939F-C40DB22F5345}" type="pres">
      <dgm:prSet presAssocID="{1C5FB0F0-8EF5-46EA-AE3E-5DB888EBE2E0}" presName="connectorText" presStyleLbl="sibTrans1D1" presStyleIdx="1" presStyleCnt="4"/>
      <dgm:spPr/>
      <dgm:t>
        <a:bodyPr/>
        <a:lstStyle/>
        <a:p>
          <a:endParaRPr lang="zh-TW" altLang="en-US"/>
        </a:p>
      </dgm:t>
    </dgm:pt>
    <dgm:pt modelId="{B83ABCD9-67D0-4A7C-950C-6B2F8B41F9C8}" type="pres">
      <dgm:prSet presAssocID="{C7831B5F-DFA7-4442-B9F6-4283D2CD1444}" presName="node" presStyleLbl="node1" presStyleIdx="2" presStyleCnt="5">
        <dgm:presLayoutVars>
          <dgm:bulletEnabled val="1"/>
        </dgm:presLayoutVars>
      </dgm:prSet>
      <dgm:spPr/>
      <dgm:t>
        <a:bodyPr/>
        <a:lstStyle/>
        <a:p>
          <a:endParaRPr lang="zh-TW" altLang="en-US"/>
        </a:p>
      </dgm:t>
    </dgm:pt>
    <dgm:pt modelId="{18DBA1FB-B576-49B9-98DC-EC84A5067C8D}" type="pres">
      <dgm:prSet presAssocID="{BDC54560-9B44-400A-9BA1-88605569DE38}" presName="sibTrans" presStyleLbl="sibTrans1D1" presStyleIdx="2" presStyleCnt="4"/>
      <dgm:spPr/>
      <dgm:t>
        <a:bodyPr/>
        <a:lstStyle/>
        <a:p>
          <a:endParaRPr lang="zh-TW" altLang="en-US"/>
        </a:p>
      </dgm:t>
    </dgm:pt>
    <dgm:pt modelId="{C4D866AB-A3E9-45CD-99DD-3A5FB47C439C}" type="pres">
      <dgm:prSet presAssocID="{BDC54560-9B44-400A-9BA1-88605569DE38}" presName="connectorText" presStyleLbl="sibTrans1D1" presStyleIdx="2" presStyleCnt="4"/>
      <dgm:spPr/>
      <dgm:t>
        <a:bodyPr/>
        <a:lstStyle/>
        <a:p>
          <a:endParaRPr lang="zh-TW" altLang="en-US"/>
        </a:p>
      </dgm:t>
    </dgm:pt>
    <dgm:pt modelId="{F3CE44D3-B26B-4E66-A028-C41161DBAFD5}" type="pres">
      <dgm:prSet presAssocID="{C84866F9-9F2F-42CB-BC38-3410997641CA}" presName="node" presStyleLbl="node1" presStyleIdx="3" presStyleCnt="5">
        <dgm:presLayoutVars>
          <dgm:bulletEnabled val="1"/>
        </dgm:presLayoutVars>
      </dgm:prSet>
      <dgm:spPr/>
      <dgm:t>
        <a:bodyPr/>
        <a:lstStyle/>
        <a:p>
          <a:endParaRPr lang="zh-TW" altLang="en-US"/>
        </a:p>
      </dgm:t>
    </dgm:pt>
    <dgm:pt modelId="{E6404A4C-6383-4563-A1E8-08CFAE294F5A}" type="pres">
      <dgm:prSet presAssocID="{4D460D93-16B6-4E5C-87D8-2E8DCC9D5624}" presName="sibTrans" presStyleLbl="sibTrans1D1" presStyleIdx="3" presStyleCnt="4"/>
      <dgm:spPr/>
      <dgm:t>
        <a:bodyPr/>
        <a:lstStyle/>
        <a:p>
          <a:endParaRPr lang="zh-TW" altLang="en-US"/>
        </a:p>
      </dgm:t>
    </dgm:pt>
    <dgm:pt modelId="{70F517A6-CB78-4408-99A1-517B2E621794}" type="pres">
      <dgm:prSet presAssocID="{4D460D93-16B6-4E5C-87D8-2E8DCC9D5624}" presName="connectorText" presStyleLbl="sibTrans1D1" presStyleIdx="3" presStyleCnt="4"/>
      <dgm:spPr/>
      <dgm:t>
        <a:bodyPr/>
        <a:lstStyle/>
        <a:p>
          <a:endParaRPr lang="zh-TW" altLang="en-US"/>
        </a:p>
      </dgm:t>
    </dgm:pt>
    <dgm:pt modelId="{D32301AC-B70B-486B-BC28-CC1A9752F63A}" type="pres">
      <dgm:prSet presAssocID="{A39989C0-418C-40F3-833A-568B4027512A}" presName="node" presStyleLbl="node1" presStyleIdx="4" presStyleCnt="5">
        <dgm:presLayoutVars>
          <dgm:bulletEnabled val="1"/>
        </dgm:presLayoutVars>
      </dgm:prSet>
      <dgm:spPr/>
      <dgm:t>
        <a:bodyPr/>
        <a:lstStyle/>
        <a:p>
          <a:endParaRPr lang="zh-TW" altLang="en-US"/>
        </a:p>
      </dgm:t>
    </dgm:pt>
  </dgm:ptLst>
  <dgm:cxnLst>
    <dgm:cxn modelId="{8291913F-1678-4DB0-A233-7B4D69CABF80}" type="presOf" srcId="{446E3786-C0A8-44C2-8CD3-9811B2661F3C}" destId="{06EEC821-8004-43D1-923E-9BE8A75B9243}" srcOrd="0" destOrd="0" presId="urn:microsoft.com/office/officeart/2005/8/layout/bProcess3"/>
    <dgm:cxn modelId="{A4DD9E3A-476F-4E4D-9BA4-D8C37C093AD2}" type="presOf" srcId="{C84866F9-9F2F-42CB-BC38-3410997641CA}" destId="{F3CE44D3-B26B-4E66-A028-C41161DBAFD5}" srcOrd="0" destOrd="0" presId="urn:microsoft.com/office/officeart/2005/8/layout/bProcess3"/>
    <dgm:cxn modelId="{DD40A551-5524-4DC2-8A01-FF85488931F1}" type="presOf" srcId="{E5D9099D-907E-4042-936D-C7015EE73619}" destId="{73C3B1BC-78D7-49D2-BB3F-3ABAE77DB197}" srcOrd="1" destOrd="0" presId="urn:microsoft.com/office/officeart/2005/8/layout/bProcess3"/>
    <dgm:cxn modelId="{0965EA63-36C3-4370-BFCE-C947755D500F}" srcId="{BDA2568E-C5DC-48A2-9E40-5227A2FFC463}" destId="{08C81397-4C76-41D8-9BAA-B99507420F41}" srcOrd="1" destOrd="0" parTransId="{A64B63DE-7A6F-4CE7-9A02-128FA7F59860}" sibTransId="{1C5FB0F0-8EF5-46EA-AE3E-5DB888EBE2E0}"/>
    <dgm:cxn modelId="{EB29F4BD-3248-469F-846B-1AFF6F4397BC}" type="presOf" srcId="{08C81397-4C76-41D8-9BAA-B99507420F41}" destId="{5873CF2E-2A78-47AA-8875-516D9D287313}" srcOrd="0" destOrd="0" presId="urn:microsoft.com/office/officeart/2005/8/layout/bProcess3"/>
    <dgm:cxn modelId="{CF668236-D1B2-4CA5-9B16-9314D1B151EE}" type="presOf" srcId="{BDC54560-9B44-400A-9BA1-88605569DE38}" destId="{18DBA1FB-B576-49B9-98DC-EC84A5067C8D}" srcOrd="0" destOrd="0" presId="urn:microsoft.com/office/officeart/2005/8/layout/bProcess3"/>
    <dgm:cxn modelId="{02666DB7-48FE-4BCC-AB51-8945BEDF901E}" type="presOf" srcId="{BDA2568E-C5DC-48A2-9E40-5227A2FFC463}" destId="{F3D8E1BB-09B8-4118-8045-A9DEAD055AB3}" srcOrd="0" destOrd="0" presId="urn:microsoft.com/office/officeart/2005/8/layout/bProcess3"/>
    <dgm:cxn modelId="{E3A41185-5FCA-4B61-BADE-4808A42FE07F}" srcId="{BDA2568E-C5DC-48A2-9E40-5227A2FFC463}" destId="{446E3786-C0A8-44C2-8CD3-9811B2661F3C}" srcOrd="0" destOrd="0" parTransId="{25F0E877-C430-412A-9189-FCC22101E679}" sibTransId="{E5D9099D-907E-4042-936D-C7015EE73619}"/>
    <dgm:cxn modelId="{56D62DC2-28FD-4210-865C-60C92CCE1CC8}" srcId="{BDA2568E-C5DC-48A2-9E40-5227A2FFC463}" destId="{A39989C0-418C-40F3-833A-568B4027512A}" srcOrd="4" destOrd="0" parTransId="{8ED1E41C-2E53-43A8-8694-C04CBCF04B75}" sibTransId="{4A033113-C2CB-4D6B-A11D-62BC02550F9D}"/>
    <dgm:cxn modelId="{DC9208AF-E57C-4141-B27A-5A0562468762}" type="presOf" srcId="{1C5FB0F0-8EF5-46EA-AE3E-5DB888EBE2E0}" destId="{D4809F60-9F98-4343-B53B-F35AF2A633B9}" srcOrd="0" destOrd="0" presId="urn:microsoft.com/office/officeart/2005/8/layout/bProcess3"/>
    <dgm:cxn modelId="{E5EB6B5E-7000-4C6C-AAA9-634FD73CB8EC}" type="presOf" srcId="{BDC54560-9B44-400A-9BA1-88605569DE38}" destId="{C4D866AB-A3E9-45CD-99DD-3A5FB47C439C}" srcOrd="1" destOrd="0" presId="urn:microsoft.com/office/officeart/2005/8/layout/bProcess3"/>
    <dgm:cxn modelId="{3401517D-9709-43DD-8B0C-79988C373403}" srcId="{BDA2568E-C5DC-48A2-9E40-5227A2FFC463}" destId="{C7831B5F-DFA7-4442-B9F6-4283D2CD1444}" srcOrd="2" destOrd="0" parTransId="{2B940126-5F2E-4DC6-9CD6-3BD6A1B60972}" sibTransId="{BDC54560-9B44-400A-9BA1-88605569DE38}"/>
    <dgm:cxn modelId="{7825E07B-F1D1-42D2-B78C-EB87584F8EB4}" srcId="{BDA2568E-C5DC-48A2-9E40-5227A2FFC463}" destId="{C84866F9-9F2F-42CB-BC38-3410997641CA}" srcOrd="3" destOrd="0" parTransId="{03642A84-AD93-4915-B60D-CFFBD2DBACBA}" sibTransId="{4D460D93-16B6-4E5C-87D8-2E8DCC9D5624}"/>
    <dgm:cxn modelId="{A7CD2007-C3E1-4A94-AC1C-E85B322672C0}" type="presOf" srcId="{C7831B5F-DFA7-4442-B9F6-4283D2CD1444}" destId="{B83ABCD9-67D0-4A7C-950C-6B2F8B41F9C8}" srcOrd="0" destOrd="0" presId="urn:microsoft.com/office/officeart/2005/8/layout/bProcess3"/>
    <dgm:cxn modelId="{B21E12D5-4660-447E-9C23-E7D81BE603D0}" type="presOf" srcId="{1C5FB0F0-8EF5-46EA-AE3E-5DB888EBE2E0}" destId="{78D03A43-C835-4D88-939F-C40DB22F5345}" srcOrd="1" destOrd="0" presId="urn:microsoft.com/office/officeart/2005/8/layout/bProcess3"/>
    <dgm:cxn modelId="{26A0B7EC-58F9-4CC9-9C66-A1DB0B128889}" type="presOf" srcId="{E5D9099D-907E-4042-936D-C7015EE73619}" destId="{DC8DE523-362A-472D-A126-A5825A1E27FF}" srcOrd="0" destOrd="0" presId="urn:microsoft.com/office/officeart/2005/8/layout/bProcess3"/>
    <dgm:cxn modelId="{95191A94-3323-4696-A3EF-4F0D295C0330}" type="presOf" srcId="{4D460D93-16B6-4E5C-87D8-2E8DCC9D5624}" destId="{E6404A4C-6383-4563-A1E8-08CFAE294F5A}" srcOrd="0" destOrd="0" presId="urn:microsoft.com/office/officeart/2005/8/layout/bProcess3"/>
    <dgm:cxn modelId="{7654300A-748A-417E-A133-C03F6E40AD20}" type="presOf" srcId="{4D460D93-16B6-4E5C-87D8-2E8DCC9D5624}" destId="{70F517A6-CB78-4408-99A1-517B2E621794}" srcOrd="1" destOrd="0" presId="urn:microsoft.com/office/officeart/2005/8/layout/bProcess3"/>
    <dgm:cxn modelId="{80B5BC48-C0AE-434F-97A5-35AFC66FB483}" type="presOf" srcId="{A39989C0-418C-40F3-833A-568B4027512A}" destId="{D32301AC-B70B-486B-BC28-CC1A9752F63A}" srcOrd="0" destOrd="0" presId="urn:microsoft.com/office/officeart/2005/8/layout/bProcess3"/>
    <dgm:cxn modelId="{21CA3615-ED89-48DF-8172-02322C870E28}" type="presParOf" srcId="{F3D8E1BB-09B8-4118-8045-A9DEAD055AB3}" destId="{06EEC821-8004-43D1-923E-9BE8A75B9243}" srcOrd="0" destOrd="0" presId="urn:microsoft.com/office/officeart/2005/8/layout/bProcess3"/>
    <dgm:cxn modelId="{7CBA2450-45AF-4278-A417-538DD56E4AFB}" type="presParOf" srcId="{F3D8E1BB-09B8-4118-8045-A9DEAD055AB3}" destId="{DC8DE523-362A-472D-A126-A5825A1E27FF}" srcOrd="1" destOrd="0" presId="urn:microsoft.com/office/officeart/2005/8/layout/bProcess3"/>
    <dgm:cxn modelId="{A0096CBA-280A-469C-B364-A7A8585F35D5}" type="presParOf" srcId="{DC8DE523-362A-472D-A126-A5825A1E27FF}" destId="{73C3B1BC-78D7-49D2-BB3F-3ABAE77DB197}" srcOrd="0" destOrd="0" presId="urn:microsoft.com/office/officeart/2005/8/layout/bProcess3"/>
    <dgm:cxn modelId="{791352DC-AEE4-471C-B11E-94525ED43871}" type="presParOf" srcId="{F3D8E1BB-09B8-4118-8045-A9DEAD055AB3}" destId="{5873CF2E-2A78-47AA-8875-516D9D287313}" srcOrd="2" destOrd="0" presId="urn:microsoft.com/office/officeart/2005/8/layout/bProcess3"/>
    <dgm:cxn modelId="{80534D38-6C6D-438D-B94B-9CDBFAEDB9A9}" type="presParOf" srcId="{F3D8E1BB-09B8-4118-8045-A9DEAD055AB3}" destId="{D4809F60-9F98-4343-B53B-F35AF2A633B9}" srcOrd="3" destOrd="0" presId="urn:microsoft.com/office/officeart/2005/8/layout/bProcess3"/>
    <dgm:cxn modelId="{02105863-4E0B-4ABF-80DC-E7830CE0856A}" type="presParOf" srcId="{D4809F60-9F98-4343-B53B-F35AF2A633B9}" destId="{78D03A43-C835-4D88-939F-C40DB22F5345}" srcOrd="0" destOrd="0" presId="urn:microsoft.com/office/officeart/2005/8/layout/bProcess3"/>
    <dgm:cxn modelId="{789A0E4E-B50B-4167-AA0A-E720EA9937DF}" type="presParOf" srcId="{F3D8E1BB-09B8-4118-8045-A9DEAD055AB3}" destId="{B83ABCD9-67D0-4A7C-950C-6B2F8B41F9C8}" srcOrd="4" destOrd="0" presId="urn:microsoft.com/office/officeart/2005/8/layout/bProcess3"/>
    <dgm:cxn modelId="{2D1DE73D-B3BF-41F7-9852-23CC08B49854}" type="presParOf" srcId="{F3D8E1BB-09B8-4118-8045-A9DEAD055AB3}" destId="{18DBA1FB-B576-49B9-98DC-EC84A5067C8D}" srcOrd="5" destOrd="0" presId="urn:microsoft.com/office/officeart/2005/8/layout/bProcess3"/>
    <dgm:cxn modelId="{E5E055DD-B733-4511-B721-0748C5C257C4}" type="presParOf" srcId="{18DBA1FB-B576-49B9-98DC-EC84A5067C8D}" destId="{C4D866AB-A3E9-45CD-99DD-3A5FB47C439C}" srcOrd="0" destOrd="0" presId="urn:microsoft.com/office/officeart/2005/8/layout/bProcess3"/>
    <dgm:cxn modelId="{D8D78AB0-8623-44EA-9F9F-59325BC65A2B}" type="presParOf" srcId="{F3D8E1BB-09B8-4118-8045-A9DEAD055AB3}" destId="{F3CE44D3-B26B-4E66-A028-C41161DBAFD5}" srcOrd="6" destOrd="0" presId="urn:microsoft.com/office/officeart/2005/8/layout/bProcess3"/>
    <dgm:cxn modelId="{8F23B5D9-AB78-447C-B5F7-183B8565955D}" type="presParOf" srcId="{F3D8E1BB-09B8-4118-8045-A9DEAD055AB3}" destId="{E6404A4C-6383-4563-A1E8-08CFAE294F5A}" srcOrd="7" destOrd="0" presId="urn:microsoft.com/office/officeart/2005/8/layout/bProcess3"/>
    <dgm:cxn modelId="{9C45DC93-8762-48E0-826A-8B96572FDB3A}" type="presParOf" srcId="{E6404A4C-6383-4563-A1E8-08CFAE294F5A}" destId="{70F517A6-CB78-4408-99A1-517B2E621794}" srcOrd="0" destOrd="0" presId="urn:microsoft.com/office/officeart/2005/8/layout/bProcess3"/>
    <dgm:cxn modelId="{51334D23-9D68-4D3F-AC40-F981845D2856}" type="presParOf" srcId="{F3D8E1BB-09B8-4118-8045-A9DEAD055AB3}" destId="{D32301AC-B70B-486B-BC28-CC1A9752F63A}"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DE523-362A-472D-A126-A5825A1E27FF}">
      <dsp:nvSpPr>
        <dsp:cNvPr id="0" name=""/>
        <dsp:cNvSpPr/>
      </dsp:nvSpPr>
      <dsp:spPr>
        <a:xfrm>
          <a:off x="3229858" y="568629"/>
          <a:ext cx="437561" cy="91440"/>
        </a:xfrm>
        <a:custGeom>
          <a:avLst/>
          <a:gdLst/>
          <a:ahLst/>
          <a:cxnLst/>
          <a:rect l="0" t="0" r="0" b="0"/>
          <a:pathLst>
            <a:path>
              <a:moveTo>
                <a:pt x="0" y="45720"/>
              </a:moveTo>
              <a:lnTo>
                <a:pt x="4375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3436935" y="612005"/>
        <a:ext cx="23408" cy="4686"/>
      </dsp:txXfrm>
    </dsp:sp>
    <dsp:sp modelId="{06EEC821-8004-43D1-923E-9BE8A75B9243}">
      <dsp:nvSpPr>
        <dsp:cNvPr id="0" name=""/>
        <dsp:cNvSpPr/>
      </dsp:nvSpPr>
      <dsp:spPr>
        <a:xfrm>
          <a:off x="1196172" y="3703"/>
          <a:ext cx="2035486" cy="1221291"/>
        </a:xfrm>
        <a:prstGeom prst="rect">
          <a:avLst/>
        </a:prstGeom>
        <a:solidFill>
          <a:srgbClr val="4AB6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zh-TW" altLang="en-US" sz="3200" kern="1200" dirty="0"/>
            <a:t>拍攝測試</a:t>
          </a:r>
        </a:p>
      </dsp:txBody>
      <dsp:txXfrm>
        <a:off x="1196172" y="3703"/>
        <a:ext cx="2035486" cy="1221291"/>
      </dsp:txXfrm>
    </dsp:sp>
    <dsp:sp modelId="{D4809F60-9F98-4343-B53B-F35AF2A633B9}">
      <dsp:nvSpPr>
        <dsp:cNvPr id="0" name=""/>
        <dsp:cNvSpPr/>
      </dsp:nvSpPr>
      <dsp:spPr>
        <a:xfrm>
          <a:off x="2213915" y="1223194"/>
          <a:ext cx="2503647" cy="437561"/>
        </a:xfrm>
        <a:custGeom>
          <a:avLst/>
          <a:gdLst/>
          <a:ahLst/>
          <a:cxnLst/>
          <a:rect l="0" t="0" r="0" b="0"/>
          <a:pathLst>
            <a:path>
              <a:moveTo>
                <a:pt x="2503647" y="0"/>
              </a:moveTo>
              <a:lnTo>
                <a:pt x="2503647" y="235880"/>
              </a:lnTo>
              <a:lnTo>
                <a:pt x="0" y="235880"/>
              </a:lnTo>
              <a:lnTo>
                <a:pt x="0" y="4375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3402063" y="1439632"/>
        <a:ext cx="127352" cy="4686"/>
      </dsp:txXfrm>
    </dsp:sp>
    <dsp:sp modelId="{5873CF2E-2A78-47AA-8875-516D9D287313}">
      <dsp:nvSpPr>
        <dsp:cNvPr id="0" name=""/>
        <dsp:cNvSpPr/>
      </dsp:nvSpPr>
      <dsp:spPr>
        <a:xfrm>
          <a:off x="3699820" y="3703"/>
          <a:ext cx="2035486" cy="1221291"/>
        </a:xfrm>
        <a:prstGeom prst="rect">
          <a:avLst/>
        </a:prstGeom>
        <a:solidFill>
          <a:srgbClr val="4AB6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zh-TW" altLang="en-US" sz="3200" kern="1200" dirty="0"/>
            <a:t>計算拍攝速度</a:t>
          </a:r>
        </a:p>
      </dsp:txBody>
      <dsp:txXfrm>
        <a:off x="3699820" y="3703"/>
        <a:ext cx="2035486" cy="1221291"/>
      </dsp:txXfrm>
    </dsp:sp>
    <dsp:sp modelId="{18DBA1FB-B576-49B9-98DC-EC84A5067C8D}">
      <dsp:nvSpPr>
        <dsp:cNvPr id="0" name=""/>
        <dsp:cNvSpPr/>
      </dsp:nvSpPr>
      <dsp:spPr>
        <a:xfrm>
          <a:off x="3229858" y="2258082"/>
          <a:ext cx="437561" cy="91440"/>
        </a:xfrm>
        <a:custGeom>
          <a:avLst/>
          <a:gdLst/>
          <a:ahLst/>
          <a:cxnLst/>
          <a:rect l="0" t="0" r="0" b="0"/>
          <a:pathLst>
            <a:path>
              <a:moveTo>
                <a:pt x="0" y="45720"/>
              </a:moveTo>
              <a:lnTo>
                <a:pt x="4375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3436935" y="2301459"/>
        <a:ext cx="23408" cy="4686"/>
      </dsp:txXfrm>
    </dsp:sp>
    <dsp:sp modelId="{B83ABCD9-67D0-4A7C-950C-6B2F8B41F9C8}">
      <dsp:nvSpPr>
        <dsp:cNvPr id="0" name=""/>
        <dsp:cNvSpPr/>
      </dsp:nvSpPr>
      <dsp:spPr>
        <a:xfrm>
          <a:off x="1196172" y="1693156"/>
          <a:ext cx="2035486" cy="1221291"/>
        </a:xfrm>
        <a:prstGeom prst="rect">
          <a:avLst/>
        </a:prstGeom>
        <a:solidFill>
          <a:srgbClr val="4AB6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TW" altLang="en-US" sz="3600" kern="1200" dirty="0"/>
            <a:t>影片幀分解</a:t>
          </a:r>
        </a:p>
      </dsp:txBody>
      <dsp:txXfrm>
        <a:off x="1196172" y="1693156"/>
        <a:ext cx="2035486" cy="1221291"/>
      </dsp:txXfrm>
    </dsp:sp>
    <dsp:sp modelId="{E6404A4C-6383-4563-A1E8-08CFAE294F5A}">
      <dsp:nvSpPr>
        <dsp:cNvPr id="0" name=""/>
        <dsp:cNvSpPr/>
      </dsp:nvSpPr>
      <dsp:spPr>
        <a:xfrm>
          <a:off x="2213915" y="2912648"/>
          <a:ext cx="2503647" cy="437561"/>
        </a:xfrm>
        <a:custGeom>
          <a:avLst/>
          <a:gdLst/>
          <a:ahLst/>
          <a:cxnLst/>
          <a:rect l="0" t="0" r="0" b="0"/>
          <a:pathLst>
            <a:path>
              <a:moveTo>
                <a:pt x="2503647" y="0"/>
              </a:moveTo>
              <a:lnTo>
                <a:pt x="2503647" y="235880"/>
              </a:lnTo>
              <a:lnTo>
                <a:pt x="0" y="235880"/>
              </a:lnTo>
              <a:lnTo>
                <a:pt x="0" y="4375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3402063" y="3129086"/>
        <a:ext cx="127352" cy="4686"/>
      </dsp:txXfrm>
    </dsp:sp>
    <dsp:sp modelId="{F3CE44D3-B26B-4E66-A028-C41161DBAFD5}">
      <dsp:nvSpPr>
        <dsp:cNvPr id="0" name=""/>
        <dsp:cNvSpPr/>
      </dsp:nvSpPr>
      <dsp:spPr>
        <a:xfrm>
          <a:off x="3699820" y="1693156"/>
          <a:ext cx="2035486" cy="1221291"/>
        </a:xfrm>
        <a:prstGeom prst="rect">
          <a:avLst/>
        </a:prstGeom>
        <a:solidFill>
          <a:srgbClr val="4AB6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altLang="zh-TW" sz="3200" kern="1200" dirty="0"/>
            <a:t>Image</a:t>
          </a:r>
          <a:r>
            <a:rPr lang="zh-TW" altLang="en-US" sz="3200" kern="1200" dirty="0"/>
            <a:t>加工</a:t>
          </a:r>
        </a:p>
      </dsp:txBody>
      <dsp:txXfrm>
        <a:off x="3699820" y="1693156"/>
        <a:ext cx="2035486" cy="1221291"/>
      </dsp:txXfrm>
    </dsp:sp>
    <dsp:sp modelId="{D32301AC-B70B-486B-BC28-CC1A9752F63A}">
      <dsp:nvSpPr>
        <dsp:cNvPr id="0" name=""/>
        <dsp:cNvSpPr/>
      </dsp:nvSpPr>
      <dsp:spPr>
        <a:xfrm>
          <a:off x="1196172" y="3382610"/>
          <a:ext cx="2035486" cy="1221291"/>
        </a:xfrm>
        <a:prstGeom prst="rect">
          <a:avLst/>
        </a:prstGeom>
        <a:solidFill>
          <a:srgbClr val="4AB6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a:t>Image</a:t>
          </a:r>
          <a:r>
            <a:rPr lang="zh-TW" altLang="en-US" sz="2800" kern="1200"/>
            <a:t>合成</a:t>
          </a:r>
          <a:endParaRPr lang="zh-TW" altLang="en-US" sz="2800" kern="1200" dirty="0"/>
        </a:p>
      </dsp:txBody>
      <dsp:txXfrm>
        <a:off x="1196172" y="3382610"/>
        <a:ext cx="2035486" cy="122129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20982-922E-406A-A4E3-20504DA2B43E}" type="datetimeFigureOut">
              <a:rPr lang="zh-TW" altLang="en-US" smtClean="0"/>
              <a:t>2023/5/31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AF138-02E6-4D10-9E8B-A2D0E0CA290C}" type="slidenum">
              <a:rPr lang="zh-TW" altLang="en-US" smtClean="0"/>
              <a:t>‹#›</a:t>
            </a:fld>
            <a:endParaRPr lang="zh-TW" altLang="en-US"/>
          </a:p>
        </p:txBody>
      </p:sp>
    </p:spTree>
    <p:extLst>
      <p:ext uri="{BB962C8B-B14F-4D97-AF65-F5344CB8AC3E}">
        <p14:creationId xmlns:p14="http://schemas.microsoft.com/office/powerpoint/2010/main" val="32107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093027F-19B4-41D0-95AA-BC380053198E}" type="slidenum">
              <a:rPr lang="zh-TW" altLang="en-US" smtClean="0"/>
              <a:t>2</a:t>
            </a:fld>
            <a:endParaRPr lang="zh-TW" altLang="en-US"/>
          </a:p>
        </p:txBody>
      </p:sp>
    </p:spTree>
    <p:extLst>
      <p:ext uri="{BB962C8B-B14F-4D97-AF65-F5344CB8AC3E}">
        <p14:creationId xmlns:p14="http://schemas.microsoft.com/office/powerpoint/2010/main" val="340921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13</a:t>
            </a:fld>
            <a:endParaRPr lang="zh-TW" altLang="en-US"/>
          </a:p>
        </p:txBody>
      </p:sp>
    </p:spTree>
    <p:extLst>
      <p:ext uri="{BB962C8B-B14F-4D97-AF65-F5344CB8AC3E}">
        <p14:creationId xmlns:p14="http://schemas.microsoft.com/office/powerpoint/2010/main" val="330173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14</a:t>
            </a:fld>
            <a:endParaRPr lang="zh-TW" altLang="en-US"/>
          </a:p>
        </p:txBody>
      </p:sp>
    </p:spTree>
    <p:extLst>
      <p:ext uri="{BB962C8B-B14F-4D97-AF65-F5344CB8AC3E}">
        <p14:creationId xmlns:p14="http://schemas.microsoft.com/office/powerpoint/2010/main" val="394294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15</a:t>
            </a:fld>
            <a:endParaRPr lang="zh-TW" altLang="en-US"/>
          </a:p>
        </p:txBody>
      </p:sp>
    </p:spTree>
    <p:extLst>
      <p:ext uri="{BB962C8B-B14F-4D97-AF65-F5344CB8AC3E}">
        <p14:creationId xmlns:p14="http://schemas.microsoft.com/office/powerpoint/2010/main" val="281533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4</a:t>
            </a:fld>
            <a:endParaRPr lang="zh-TW" altLang="en-US"/>
          </a:p>
        </p:txBody>
      </p:sp>
    </p:spTree>
    <p:extLst>
      <p:ext uri="{BB962C8B-B14F-4D97-AF65-F5344CB8AC3E}">
        <p14:creationId xmlns:p14="http://schemas.microsoft.com/office/powerpoint/2010/main" val="124994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多重焦點影像融合演算法原理為，將取像系統在不同的工作距離上進行拍攝，利用尋焦演算法計算不同工作距離擷取影像上的清晰部分，最後將不同工作距離影像上清晰的部分進行融合，利用此方法能夠將不同工作距離拍攝的影像合成並輸出一整張具有大景深的影像</a:t>
            </a:r>
          </a:p>
        </p:txBody>
      </p:sp>
      <p:sp>
        <p:nvSpPr>
          <p:cNvPr id="4" name="投影片編號版面配置區 3"/>
          <p:cNvSpPr>
            <a:spLocks noGrp="1"/>
          </p:cNvSpPr>
          <p:nvPr>
            <p:ph type="sldNum" sz="quarter" idx="5"/>
          </p:nvPr>
        </p:nvSpPr>
        <p:spPr/>
        <p:txBody>
          <a:bodyPr/>
          <a:lstStyle/>
          <a:p>
            <a:fld id="{8F16632D-AA96-43D5-8ECF-B16FC2A12701}" type="slidenum">
              <a:rPr lang="zh-TW" altLang="en-US" smtClean="0"/>
              <a:t>6</a:t>
            </a:fld>
            <a:endParaRPr lang="zh-TW" altLang="en-US"/>
          </a:p>
        </p:txBody>
      </p:sp>
    </p:spTree>
    <p:extLst>
      <p:ext uri="{BB962C8B-B14F-4D97-AF65-F5344CB8AC3E}">
        <p14:creationId xmlns:p14="http://schemas.microsoft.com/office/powerpoint/2010/main" val="92503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多重焦點影像融合演算法原理為，將取像系統在不同的工作距離上進行拍攝，利用尋焦演算法計算不同工作距離擷取影像上的清晰部分，最後將不同工作距離影像上清晰的部分進行融合，利用此方法能夠將不同工作距離拍攝的影像合成並輸出一整張具有大景深的影像</a:t>
            </a:r>
          </a:p>
        </p:txBody>
      </p:sp>
      <p:sp>
        <p:nvSpPr>
          <p:cNvPr id="4" name="投影片編號版面配置區 3"/>
          <p:cNvSpPr>
            <a:spLocks noGrp="1"/>
          </p:cNvSpPr>
          <p:nvPr>
            <p:ph type="sldNum" sz="quarter" idx="5"/>
          </p:nvPr>
        </p:nvSpPr>
        <p:spPr/>
        <p:txBody>
          <a:bodyPr/>
          <a:lstStyle/>
          <a:p>
            <a:fld id="{8F16632D-AA96-43D5-8ECF-B16FC2A12701}" type="slidenum">
              <a:rPr lang="zh-TW" altLang="en-US" smtClean="0"/>
              <a:t>7</a:t>
            </a:fld>
            <a:endParaRPr lang="zh-TW" altLang="en-US"/>
          </a:p>
        </p:txBody>
      </p:sp>
    </p:spTree>
    <p:extLst>
      <p:ext uri="{BB962C8B-B14F-4D97-AF65-F5344CB8AC3E}">
        <p14:creationId xmlns:p14="http://schemas.microsoft.com/office/powerpoint/2010/main" val="4123720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8</a:t>
            </a:fld>
            <a:endParaRPr lang="zh-TW" altLang="en-US"/>
          </a:p>
        </p:txBody>
      </p:sp>
    </p:spTree>
    <p:extLst>
      <p:ext uri="{BB962C8B-B14F-4D97-AF65-F5344CB8AC3E}">
        <p14:creationId xmlns:p14="http://schemas.microsoft.com/office/powerpoint/2010/main" val="6354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9</a:t>
            </a:fld>
            <a:endParaRPr lang="zh-TW" altLang="en-US"/>
          </a:p>
        </p:txBody>
      </p:sp>
    </p:spTree>
    <p:extLst>
      <p:ext uri="{BB962C8B-B14F-4D97-AF65-F5344CB8AC3E}">
        <p14:creationId xmlns:p14="http://schemas.microsoft.com/office/powerpoint/2010/main" val="136340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10</a:t>
            </a:fld>
            <a:endParaRPr lang="zh-TW" altLang="en-US"/>
          </a:p>
        </p:txBody>
      </p:sp>
    </p:spTree>
    <p:extLst>
      <p:ext uri="{BB962C8B-B14F-4D97-AF65-F5344CB8AC3E}">
        <p14:creationId xmlns:p14="http://schemas.microsoft.com/office/powerpoint/2010/main" val="407093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11</a:t>
            </a:fld>
            <a:endParaRPr lang="zh-TW" altLang="en-US"/>
          </a:p>
        </p:txBody>
      </p:sp>
    </p:spTree>
    <p:extLst>
      <p:ext uri="{BB962C8B-B14F-4D97-AF65-F5344CB8AC3E}">
        <p14:creationId xmlns:p14="http://schemas.microsoft.com/office/powerpoint/2010/main" val="359756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22AF138-02E6-4D10-9E8B-A2D0E0CA290C}" type="slidenum">
              <a:rPr lang="zh-TW" altLang="en-US" smtClean="0"/>
              <a:t>12</a:t>
            </a:fld>
            <a:endParaRPr lang="zh-TW" altLang="en-US"/>
          </a:p>
        </p:txBody>
      </p:sp>
    </p:spTree>
    <p:extLst>
      <p:ext uri="{BB962C8B-B14F-4D97-AF65-F5344CB8AC3E}">
        <p14:creationId xmlns:p14="http://schemas.microsoft.com/office/powerpoint/2010/main" val="4016017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6.png"/><Relationship Id="rId7"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7.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513AAFC-875B-4E00-B9F8-BC4E0661E57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28AAB68C-2784-45E0-9848-158C7790A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2CB55248-D061-4C24-B8B9-6E1C109A7887}"/>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52EC4BF4-F72F-40B3-81CC-0AD69FC986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AD1BFBB5-B6C7-431E-99DC-29E9D5B32C01}"/>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61445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583A3F6-D8EC-41E7-B2CB-270738A7C2A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C8789C4F-B774-455B-A987-7D82AB22CD6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E2DBA10D-DF65-438B-B07B-FED1392DB3E7}"/>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762A48C9-BC1D-43F0-B4B1-4CE484ADE69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5952DDF8-7D70-46E1-8079-A481A4369DC9}"/>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06387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0CACA2EE-3A0A-4D98-ADE3-A086F09F729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670866CD-9C6D-431C-9A2B-43A10B62CAE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7FEB9B2C-EB35-4532-AD65-245F80232585}"/>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DE32CF91-808A-47A9-A778-57771FCE8B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384FD99C-69C9-43D2-8DA9-6DE8F9547E84}"/>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1941413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內頁">
    <p:spTree>
      <p:nvGrpSpPr>
        <p:cNvPr id="1" name=""/>
        <p:cNvGrpSpPr/>
        <p:nvPr/>
      </p:nvGrpSpPr>
      <p:grpSpPr>
        <a:xfrm>
          <a:off x="0" y="0"/>
          <a:ext cx="0" cy="0"/>
          <a:chOff x="0" y="0"/>
          <a:chExt cx="0" cy="0"/>
        </a:xfrm>
      </p:grpSpPr>
      <p:sp>
        <p:nvSpPr>
          <p:cNvPr id="8" name="Text Box 4"/>
          <p:cNvSpPr txBox="1">
            <a:spLocks noChangeArrowheads="1"/>
          </p:cNvSpPr>
          <p:nvPr userDrawn="1"/>
        </p:nvSpPr>
        <p:spPr bwMode="auto">
          <a:xfrm>
            <a:off x="11049001" y="6381812"/>
            <a:ext cx="912284" cy="366712"/>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r" eaLnBrk="1" fontAlgn="base" hangingPunct="1">
              <a:spcBef>
                <a:spcPct val="0"/>
              </a:spcBef>
              <a:spcAft>
                <a:spcPct val="0"/>
              </a:spcAft>
              <a:defRPr/>
            </a:pPr>
            <a:fld id="{3C9EA239-FE01-4B09-950E-897D2A7DE7D0}" type="slidenum">
              <a:rPr kumimoji="0" lang="en-US" altLang="zh-TW" sz="1800">
                <a:solidFill>
                  <a:srgbClr val="777777"/>
                </a:solidFill>
              </a:rPr>
              <a:pPr algn="r" eaLnBrk="1" fontAlgn="base" hangingPunct="1">
                <a:spcBef>
                  <a:spcPct val="0"/>
                </a:spcBef>
                <a:spcAft>
                  <a:spcPct val="0"/>
                </a:spcAft>
                <a:defRPr/>
              </a:pPr>
              <a:t>‹#›</a:t>
            </a:fld>
            <a:endParaRPr kumimoji="0" lang="en-US" altLang="zh-TW" sz="1800" dirty="0">
              <a:solidFill>
                <a:srgbClr val="777777"/>
              </a:solidFill>
            </a:endParaRPr>
          </a:p>
        </p:txBody>
      </p:sp>
      <p:sp>
        <p:nvSpPr>
          <p:cNvPr id="9" name="內容版面配置區 2"/>
          <p:cNvSpPr>
            <a:spLocks noGrp="1"/>
          </p:cNvSpPr>
          <p:nvPr>
            <p:ph idx="1"/>
          </p:nvPr>
        </p:nvSpPr>
        <p:spPr>
          <a:xfrm>
            <a:off x="609600" y="1600201"/>
            <a:ext cx="10972800" cy="4525963"/>
          </a:xfrm>
        </p:spPr>
        <p:txBody>
          <a:bodyPr/>
          <a:lstStyle>
            <a:lvl1pPr>
              <a:buFontTx/>
              <a:buBlip>
                <a:blip r:embed="rId2"/>
              </a:buBlip>
              <a:defRPr sz="2800" baseline="0">
                <a:solidFill>
                  <a:schemeClr val="tx1"/>
                </a:solidFill>
                <a:latin typeface="Arial" pitchFamily="34" charset="0"/>
                <a:ea typeface="微軟正黑體" pitchFamily="34" charset="-120"/>
              </a:defRPr>
            </a:lvl1pPr>
            <a:lvl2pPr>
              <a:buFontTx/>
              <a:buBlip>
                <a:blip r:embed="rId3"/>
              </a:buBlip>
              <a:defRPr sz="2800" baseline="0">
                <a:solidFill>
                  <a:schemeClr val="tx1"/>
                </a:solidFill>
                <a:latin typeface="Arial" pitchFamily="34" charset="0"/>
                <a:ea typeface="微軟正黑體" pitchFamily="34" charset="-120"/>
              </a:defRPr>
            </a:lvl2pPr>
            <a:lvl3pPr>
              <a:buFontTx/>
              <a:buBlip>
                <a:blip r:embed="rId4"/>
              </a:buBlip>
              <a:defRPr sz="2800" baseline="0">
                <a:solidFill>
                  <a:schemeClr val="tx1"/>
                </a:solidFill>
                <a:latin typeface="Arial" pitchFamily="34" charset="0"/>
                <a:ea typeface="微軟正黑體" pitchFamily="34" charset="-120"/>
              </a:defRPr>
            </a:lvl3pPr>
            <a:lvl4pPr>
              <a:buFontTx/>
              <a:buBlip>
                <a:blip r:embed="rId5"/>
              </a:buBlip>
              <a:defRPr sz="2800" baseline="0">
                <a:solidFill>
                  <a:schemeClr val="tx1"/>
                </a:solidFill>
                <a:latin typeface="Arial" pitchFamily="34" charset="0"/>
                <a:ea typeface="微軟正黑體" pitchFamily="34" charset="-120"/>
              </a:defRPr>
            </a:lvl4pPr>
            <a:lvl5pPr>
              <a:buFontTx/>
              <a:buBlip>
                <a:blip r:embed="rId6"/>
              </a:buBlip>
              <a:defRPr sz="2800" baseline="0">
                <a:solidFill>
                  <a:schemeClr val="tx1"/>
                </a:solidFill>
                <a:latin typeface="Arial" pitchFamily="34" charset="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標題 1"/>
          <p:cNvSpPr>
            <a:spLocks noGrp="1"/>
          </p:cNvSpPr>
          <p:nvPr>
            <p:ph type="title"/>
          </p:nvPr>
        </p:nvSpPr>
        <p:spPr>
          <a:xfrm>
            <a:off x="609600" y="714356"/>
            <a:ext cx="10972800" cy="703282"/>
          </a:xfrm>
        </p:spPr>
        <p:txBody>
          <a:bodyPr>
            <a:normAutofit/>
          </a:bodyPr>
          <a:lstStyle>
            <a:lvl1pPr algn="l">
              <a:defRPr sz="3600" b="1" baseline="0">
                <a:solidFill>
                  <a:srgbClr val="002060"/>
                </a:solidFill>
                <a:latin typeface="Arial" pitchFamily="34" charset="0"/>
                <a:ea typeface="微軟正黑體" pitchFamily="34" charset="-120"/>
              </a:defRPr>
            </a:lvl1pPr>
          </a:lstStyle>
          <a:p>
            <a:r>
              <a:rPr lang="zh-TW" altLang="en-US" dirty="0"/>
              <a:t>按一下以編輯母片標題樣式</a:t>
            </a:r>
          </a:p>
        </p:txBody>
      </p:sp>
      <p:sp>
        <p:nvSpPr>
          <p:cNvPr id="11" name="日期版面配置區 3"/>
          <p:cNvSpPr>
            <a:spLocks noGrp="1"/>
          </p:cNvSpPr>
          <p:nvPr>
            <p:ph type="dt" sz="half" idx="10"/>
          </p:nvPr>
        </p:nvSpPr>
        <p:spPr>
          <a:xfrm>
            <a:off x="609600" y="6245225"/>
            <a:ext cx="2844800" cy="476250"/>
          </a:xfrm>
        </p:spPr>
        <p:txBody>
          <a:bodyPr/>
          <a:lstStyle>
            <a:lvl1pPr>
              <a:defRPr baseline="0">
                <a:solidFill>
                  <a:schemeClr val="tx1"/>
                </a:solidFill>
                <a:latin typeface="Arial" pitchFamily="34" charset="0"/>
                <a:ea typeface="微軟正黑體" pitchFamily="34" charset="-120"/>
              </a:defRPr>
            </a:lvl1pPr>
          </a:lstStyle>
          <a:p>
            <a:pPr>
              <a:defRPr/>
            </a:pPr>
            <a:fld id="{FC82B475-8039-4314-9554-4D23FF885049}" type="datetime1">
              <a:rPr lang="zh-TW" altLang="en-US" smtClean="0">
                <a:solidFill>
                  <a:prstClr val="black"/>
                </a:solidFill>
              </a:rPr>
              <a:pPr>
                <a:defRPr/>
              </a:pPr>
              <a:t>2023/5/31</a:t>
            </a:fld>
            <a:endParaRPr lang="zh-TW" altLang="en-US" dirty="0">
              <a:solidFill>
                <a:prstClr val="black"/>
              </a:solidFill>
            </a:endParaRPr>
          </a:p>
        </p:txBody>
      </p:sp>
      <p:sp>
        <p:nvSpPr>
          <p:cNvPr id="12" name="頁尾版面配置區 4"/>
          <p:cNvSpPr>
            <a:spLocks noGrp="1"/>
          </p:cNvSpPr>
          <p:nvPr>
            <p:ph type="ftr" sz="quarter" idx="11"/>
          </p:nvPr>
        </p:nvSpPr>
        <p:spPr>
          <a:xfrm>
            <a:off x="6766984" y="6383338"/>
            <a:ext cx="4512733" cy="215900"/>
          </a:xfrm>
        </p:spPr>
        <p:txBody>
          <a:bodyPr/>
          <a:lstStyle>
            <a:lvl1pPr algn="r">
              <a:defRPr sz="1200" baseline="0">
                <a:solidFill>
                  <a:schemeClr val="tx1"/>
                </a:solidFill>
                <a:latin typeface="Arial" pitchFamily="34" charset="0"/>
                <a:ea typeface="微軟正黑體" pitchFamily="34" charset="-120"/>
              </a:defRPr>
            </a:lvl1pPr>
          </a:lstStyle>
          <a:p>
            <a:pPr>
              <a:defRPr/>
            </a:pPr>
            <a:endParaRPr lang="zh-TW" altLang="en-US">
              <a:solidFill>
                <a:prstClr val="black"/>
              </a:solidFill>
            </a:endParaRPr>
          </a:p>
        </p:txBody>
      </p:sp>
      <p:pic>
        <p:nvPicPr>
          <p:cNvPr id="14" name="圖片 1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5296097"/>
            <a:ext cx="2004211" cy="1561903"/>
          </a:xfrm>
          <a:prstGeom prst="rect">
            <a:avLst/>
          </a:prstGeom>
        </p:spPr>
      </p:pic>
      <p:pic>
        <p:nvPicPr>
          <p:cNvPr id="15" name="圖片 1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flipV="1">
            <a:off x="10187789" y="5646"/>
            <a:ext cx="2004211" cy="1561903"/>
          </a:xfrm>
          <a:prstGeom prst="rect">
            <a:avLst/>
          </a:prstGeom>
        </p:spPr>
      </p:pic>
      <p:pic>
        <p:nvPicPr>
          <p:cNvPr id="16" name="圖片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413" y="235637"/>
            <a:ext cx="3063354" cy="453600"/>
          </a:xfrm>
          <a:prstGeom prst="rect">
            <a:avLst/>
          </a:prstGeom>
        </p:spPr>
      </p:pic>
    </p:spTree>
    <p:extLst>
      <p:ext uri="{BB962C8B-B14F-4D97-AF65-F5344CB8AC3E}">
        <p14:creationId xmlns:p14="http://schemas.microsoft.com/office/powerpoint/2010/main" val="1804966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9996"/>
            <a:ext cx="12192000" cy="3014680"/>
          </a:xfrm>
          <a:prstGeom prst="rect">
            <a:avLst/>
          </a:prstGeom>
        </p:spPr>
      </p:pic>
      <p:sp>
        <p:nvSpPr>
          <p:cNvPr id="6" name="標題 10"/>
          <p:cNvSpPr>
            <a:spLocks noGrp="1"/>
          </p:cNvSpPr>
          <p:nvPr>
            <p:ph type="title"/>
          </p:nvPr>
        </p:nvSpPr>
        <p:spPr>
          <a:xfrm>
            <a:off x="104702" y="2066125"/>
            <a:ext cx="9388306" cy="1375089"/>
          </a:xfrm>
        </p:spPr>
        <p:txBody>
          <a:bodyPr>
            <a:noAutofit/>
          </a:bodyPr>
          <a:lstStyle>
            <a:lvl1pPr algn="ctr">
              <a:defRPr sz="6000" b="1">
                <a:solidFill>
                  <a:srgbClr val="002060"/>
                </a:solidFill>
                <a:latin typeface="微軟正黑體" pitchFamily="34" charset="-120"/>
                <a:ea typeface="微軟正黑體" pitchFamily="34" charset="-120"/>
              </a:defRPr>
            </a:lvl1pPr>
          </a:lstStyle>
          <a:p>
            <a:r>
              <a:rPr lang="zh-TW" altLang="en-US" dirty="0"/>
              <a:t>按一下以編輯母片標題樣式</a:t>
            </a:r>
          </a:p>
        </p:txBody>
      </p:sp>
      <p:sp>
        <p:nvSpPr>
          <p:cNvPr id="7" name="內容版面配置區 5"/>
          <p:cNvSpPr>
            <a:spLocks noGrp="1"/>
          </p:cNvSpPr>
          <p:nvPr>
            <p:ph sz="quarter" idx="13"/>
          </p:nvPr>
        </p:nvSpPr>
        <p:spPr>
          <a:xfrm>
            <a:off x="3790667" y="4437384"/>
            <a:ext cx="3333791" cy="357187"/>
          </a:xfrm>
        </p:spPr>
        <p:txBody>
          <a:bodyPr>
            <a:noAutofit/>
          </a:bodyPr>
          <a:lstStyle>
            <a:lvl1pPr algn="l" rtl="0" fontAlgn="base">
              <a:spcBef>
                <a:spcPct val="50000"/>
              </a:spcBef>
              <a:spcAft>
                <a:spcPct val="0"/>
              </a:spcAft>
              <a:buNone/>
              <a:defRPr kumimoji="1" lang="zh-TW" altLang="en-US" sz="2000" b="1" kern="1200" dirty="0" smtClean="0">
                <a:solidFill>
                  <a:srgbClr val="4D4D4D"/>
                </a:solidFill>
                <a:latin typeface="Arial" charset="0"/>
                <a:ea typeface="微軟正黑體" pitchFamily="34" charset="-120"/>
                <a:cs typeface="+mn-cs"/>
              </a:defRPr>
            </a:lvl1pPr>
            <a:lvl2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2pPr>
            <a:lvl3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3pPr>
            <a:lvl4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4pPr>
            <a:lvl5pPr algn="l" rtl="0" fontAlgn="base">
              <a:spcBef>
                <a:spcPct val="50000"/>
              </a:spcBef>
              <a:spcAft>
                <a:spcPct val="0"/>
              </a:spcAft>
              <a:defRPr kumimoji="1" lang="zh-TW" altLang="en-US" sz="1600" b="1" kern="1200" dirty="0">
                <a:solidFill>
                  <a:srgbClr val="4D4D4D"/>
                </a:solidFill>
                <a:latin typeface="Arial" charset="0"/>
                <a:ea typeface="微軟正黑體" pitchFamily="34" charset="-120"/>
                <a:cs typeface="+mn-cs"/>
              </a:defRPr>
            </a:lvl5pPr>
          </a:lstStyle>
          <a:p>
            <a:pPr lvl="0"/>
            <a:r>
              <a:rPr lang="zh-TW" altLang="en-US"/>
              <a:t>按一下以編輯母片文字樣式</a:t>
            </a:r>
          </a:p>
        </p:txBody>
      </p:sp>
      <p:sp>
        <p:nvSpPr>
          <p:cNvPr id="8" name="內容版面配置區 5"/>
          <p:cNvSpPr>
            <a:spLocks noGrp="1"/>
          </p:cNvSpPr>
          <p:nvPr>
            <p:ph sz="quarter" idx="14"/>
          </p:nvPr>
        </p:nvSpPr>
        <p:spPr>
          <a:xfrm>
            <a:off x="285708" y="4437384"/>
            <a:ext cx="3333791" cy="357187"/>
          </a:xfrm>
        </p:spPr>
        <p:txBody>
          <a:bodyPr>
            <a:noAutofit/>
          </a:bodyPr>
          <a:lstStyle>
            <a:lvl1pPr algn="l" rtl="0" fontAlgn="base">
              <a:spcBef>
                <a:spcPct val="50000"/>
              </a:spcBef>
              <a:spcAft>
                <a:spcPct val="0"/>
              </a:spcAft>
              <a:buNone/>
              <a:defRPr kumimoji="1" lang="zh-TW" altLang="en-US" sz="2000" b="1" kern="1200" dirty="0" smtClean="0">
                <a:solidFill>
                  <a:srgbClr val="4D4D4D"/>
                </a:solidFill>
                <a:latin typeface="Arial" charset="0"/>
                <a:ea typeface="微軟正黑體" pitchFamily="34" charset="-120"/>
                <a:cs typeface="+mn-cs"/>
              </a:defRPr>
            </a:lvl1pPr>
            <a:lvl2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2pPr>
            <a:lvl3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3pPr>
            <a:lvl4pPr algn="l" rtl="0" fontAlgn="base">
              <a:spcBef>
                <a:spcPct val="50000"/>
              </a:spcBef>
              <a:spcAft>
                <a:spcPct val="0"/>
              </a:spcAft>
              <a:defRPr kumimoji="1" lang="zh-TW" altLang="en-US" sz="1600" b="1" kern="1200" dirty="0" smtClean="0">
                <a:solidFill>
                  <a:srgbClr val="4D4D4D"/>
                </a:solidFill>
                <a:latin typeface="Arial" charset="0"/>
                <a:ea typeface="微軟正黑體" pitchFamily="34" charset="-120"/>
                <a:cs typeface="+mn-cs"/>
              </a:defRPr>
            </a:lvl4pPr>
            <a:lvl5pPr algn="l" rtl="0" fontAlgn="base">
              <a:spcBef>
                <a:spcPct val="50000"/>
              </a:spcBef>
              <a:spcAft>
                <a:spcPct val="0"/>
              </a:spcAft>
              <a:defRPr kumimoji="1" lang="zh-TW" altLang="en-US" sz="1600" b="1" kern="1200" dirty="0">
                <a:solidFill>
                  <a:srgbClr val="4D4D4D"/>
                </a:solidFill>
                <a:latin typeface="Arial" charset="0"/>
                <a:ea typeface="微軟正黑體" pitchFamily="34" charset="-120"/>
                <a:cs typeface="+mn-cs"/>
              </a:defRPr>
            </a:lvl5pPr>
          </a:lstStyle>
          <a:p>
            <a:pPr lvl="0"/>
            <a:r>
              <a:rPr lang="zh-TW" altLang="en-US"/>
              <a:t>按一下以編輯母片文字樣式</a:t>
            </a:r>
          </a:p>
        </p:txBody>
      </p:sp>
    </p:spTree>
    <p:extLst>
      <p:ext uri="{BB962C8B-B14F-4D97-AF65-F5344CB8AC3E}">
        <p14:creationId xmlns:p14="http://schemas.microsoft.com/office/powerpoint/2010/main" val="745434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章節標題">
    <p:spTree>
      <p:nvGrpSpPr>
        <p:cNvPr id="1" name=""/>
        <p:cNvGrpSpPr/>
        <p:nvPr/>
      </p:nvGrpSpPr>
      <p:grpSpPr>
        <a:xfrm>
          <a:off x="0" y="0"/>
          <a:ext cx="0" cy="0"/>
          <a:chOff x="0" y="0"/>
          <a:chExt cx="0" cy="0"/>
        </a:xfrm>
      </p:grpSpPr>
      <p:pic>
        <p:nvPicPr>
          <p:cNvPr id="11" name="圖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61070"/>
            <a:ext cx="12192000" cy="3322781"/>
          </a:xfrm>
          <a:prstGeom prst="rect">
            <a:avLst/>
          </a:prstGeom>
        </p:spPr>
      </p:pic>
      <p:sp>
        <p:nvSpPr>
          <p:cNvPr id="2" name="Title 1"/>
          <p:cNvSpPr>
            <a:spLocks noGrp="1"/>
          </p:cNvSpPr>
          <p:nvPr>
            <p:ph type="title"/>
          </p:nvPr>
        </p:nvSpPr>
        <p:spPr>
          <a:xfrm>
            <a:off x="0" y="3616410"/>
            <a:ext cx="10515600" cy="1046205"/>
          </a:xfrm>
        </p:spPr>
        <p:txBody>
          <a:bodyPr anchor="b"/>
          <a:lstStyle>
            <a:lvl1pPr>
              <a:defRPr sz="6000">
                <a:latin typeface="標楷體" panose="03000509000000000000" pitchFamily="65" charset="-120"/>
                <a:ea typeface="標楷體" panose="03000509000000000000" pitchFamily="65" charset="-120"/>
              </a:defRPr>
            </a:lvl1pPr>
          </a:lstStyle>
          <a:p>
            <a:r>
              <a:rPr lang="zh-TW" altLang="en-US" dirty="0"/>
              <a:t>按一下以編輯母片標題樣式</a:t>
            </a:r>
            <a:endParaRPr lang="en-US" dirty="0"/>
          </a:p>
        </p:txBody>
      </p:sp>
      <p:sp>
        <p:nvSpPr>
          <p:cNvPr id="4" name="Date Placeholder 3"/>
          <p:cNvSpPr>
            <a:spLocks noGrp="1"/>
          </p:cNvSpPr>
          <p:nvPr>
            <p:ph type="dt" sz="half" idx="10"/>
          </p:nvPr>
        </p:nvSpPr>
        <p:spPr/>
        <p:txBody>
          <a:bodyPr/>
          <a:lstStyle/>
          <a:p>
            <a:fld id="{B2D4D5B7-9C8A-46E1-BF16-E73165D31EB6}" type="datetimeFigureOut">
              <a:rPr lang="zh-TW" altLang="en-US" smtClean="0"/>
              <a:t>2023/5/31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endParaRPr lang="zh-TW" altLang="en-US" dirty="0"/>
          </a:p>
        </p:txBody>
      </p:sp>
    </p:spTree>
    <p:extLst>
      <p:ext uri="{BB962C8B-B14F-4D97-AF65-F5344CB8AC3E}">
        <p14:creationId xmlns:p14="http://schemas.microsoft.com/office/powerpoint/2010/main" val="35022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目錄">
    <p:spTree>
      <p:nvGrpSpPr>
        <p:cNvPr id="1" name=""/>
        <p:cNvGrpSpPr/>
        <p:nvPr/>
      </p:nvGrpSpPr>
      <p:grpSpPr>
        <a:xfrm>
          <a:off x="0" y="0"/>
          <a:ext cx="0" cy="0"/>
          <a:chOff x="0" y="0"/>
          <a:chExt cx="0" cy="0"/>
        </a:xfrm>
      </p:grpSpPr>
      <p:sp>
        <p:nvSpPr>
          <p:cNvPr id="17" name="矩形 16"/>
          <p:cNvSpPr/>
          <p:nvPr userDrawn="1"/>
        </p:nvSpPr>
        <p:spPr>
          <a:xfrm>
            <a:off x="11500702" y="6466788"/>
            <a:ext cx="691298" cy="397554"/>
          </a:xfrm>
          <a:prstGeom prst="rect">
            <a:avLst/>
          </a:prstGeom>
          <a:blipFill dpi="0" rotWithShape="1">
            <a:blip r:embed="rId2">
              <a:alphaModFix amt="6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Times New Roman" panose="02020603050405020304" pitchFamily="18" charset="0"/>
              <a:ea typeface="標楷體" panose="03000509000000000000" pitchFamily="65" charset="-120"/>
            </a:endParaRPr>
          </a:p>
        </p:txBody>
      </p:sp>
      <p:sp>
        <p:nvSpPr>
          <p:cNvPr id="11" name="日期版面配置區 3"/>
          <p:cNvSpPr>
            <a:spLocks noGrp="1"/>
          </p:cNvSpPr>
          <p:nvPr>
            <p:ph type="dt" sz="half" idx="10"/>
          </p:nvPr>
        </p:nvSpPr>
        <p:spPr>
          <a:xfrm>
            <a:off x="609600" y="6245225"/>
            <a:ext cx="2844800" cy="476250"/>
          </a:xfrm>
        </p:spPr>
        <p:txBody>
          <a:bodyPr/>
          <a:lstStyle>
            <a:lvl1pPr>
              <a:defRPr baseline="0">
                <a:solidFill>
                  <a:schemeClr val="tx1"/>
                </a:solidFill>
                <a:latin typeface="Times New Roman" panose="02020603050405020304" pitchFamily="18" charset="0"/>
                <a:ea typeface="標楷體" panose="03000509000000000000" pitchFamily="65" charset="-120"/>
              </a:defRPr>
            </a:lvl1pPr>
          </a:lstStyle>
          <a:p>
            <a:pPr>
              <a:defRPr/>
            </a:pPr>
            <a:fld id="{FC82B475-8039-4314-9554-4D23FF885049}" type="datetime1">
              <a:rPr lang="zh-TW" altLang="en-US" smtClean="0">
                <a:solidFill>
                  <a:prstClr val="black"/>
                </a:solidFill>
              </a:rPr>
              <a:pPr>
                <a:defRPr/>
              </a:pPr>
              <a:t>2023/5/31</a:t>
            </a:fld>
            <a:endParaRPr lang="zh-TW" altLang="en-US" dirty="0">
              <a:solidFill>
                <a:prstClr val="black"/>
              </a:solidFill>
            </a:endParaRPr>
          </a:p>
        </p:txBody>
      </p:sp>
      <p:sp>
        <p:nvSpPr>
          <p:cNvPr id="12" name="頁尾版面配置區 4"/>
          <p:cNvSpPr>
            <a:spLocks noGrp="1"/>
          </p:cNvSpPr>
          <p:nvPr>
            <p:ph type="ftr" sz="quarter" idx="11"/>
          </p:nvPr>
        </p:nvSpPr>
        <p:spPr>
          <a:xfrm>
            <a:off x="6766984" y="6383338"/>
            <a:ext cx="4512733" cy="215900"/>
          </a:xfrm>
        </p:spPr>
        <p:txBody>
          <a:bodyPr/>
          <a:lstStyle>
            <a:lvl1pPr algn="r">
              <a:defRPr sz="1200" baseline="0">
                <a:solidFill>
                  <a:schemeClr val="tx1"/>
                </a:solidFill>
                <a:latin typeface="Times New Roman" panose="02020603050405020304" pitchFamily="18" charset="0"/>
                <a:ea typeface="標楷體" panose="03000509000000000000" pitchFamily="65" charset="-120"/>
              </a:defRPr>
            </a:lvl1pPr>
          </a:lstStyle>
          <a:p>
            <a:pPr>
              <a:defRPr/>
            </a:pPr>
            <a:endParaRPr lang="zh-TW" altLang="en-US" dirty="0">
              <a:solidFill>
                <a:prstClr val="black"/>
              </a:solidFill>
            </a:endParaRPr>
          </a:p>
        </p:txBody>
      </p:sp>
      <p:sp>
        <p:nvSpPr>
          <p:cNvPr id="9" name="標題 1"/>
          <p:cNvSpPr>
            <a:spLocks noGrp="1"/>
          </p:cNvSpPr>
          <p:nvPr>
            <p:ph type="title" hasCustomPrompt="1"/>
          </p:nvPr>
        </p:nvSpPr>
        <p:spPr>
          <a:xfrm>
            <a:off x="609600" y="742637"/>
            <a:ext cx="10972800" cy="703282"/>
          </a:xfrm>
        </p:spPr>
        <p:txBody>
          <a:bodyPr>
            <a:noAutofit/>
          </a:bodyPr>
          <a:lstStyle>
            <a:lvl1pPr algn="l">
              <a:defRPr sz="4800" b="0" baseline="0">
                <a:solidFill>
                  <a:srgbClr val="002060"/>
                </a:solidFill>
                <a:latin typeface="Times New Roman" panose="02020603050405020304" pitchFamily="18" charset="0"/>
                <a:ea typeface="標楷體" panose="03000509000000000000" pitchFamily="65" charset="-120"/>
              </a:defRPr>
            </a:lvl1pPr>
          </a:lstStyle>
          <a:p>
            <a:r>
              <a:rPr lang="zh-TW" altLang="en-US" dirty="0"/>
              <a:t>按一下以新增目錄標題</a:t>
            </a:r>
          </a:p>
        </p:txBody>
      </p:sp>
      <p:pic>
        <p:nvPicPr>
          <p:cNvPr id="10" name="圖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296105"/>
            <a:ext cx="2004211" cy="1561903"/>
          </a:xfrm>
          <a:prstGeom prst="rect">
            <a:avLst/>
          </a:prstGeom>
        </p:spPr>
      </p:pic>
      <p:pic>
        <p:nvPicPr>
          <p:cNvPr id="14" name="圖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10187789" y="5654"/>
            <a:ext cx="2004211" cy="1561903"/>
          </a:xfrm>
          <a:prstGeom prst="rect">
            <a:avLst/>
          </a:prstGeom>
        </p:spPr>
      </p:pic>
      <p:pic>
        <p:nvPicPr>
          <p:cNvPr id="15" name="圖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13" y="235637"/>
            <a:ext cx="3063355" cy="453600"/>
          </a:xfrm>
          <a:prstGeom prst="rect">
            <a:avLst/>
          </a:prstGeom>
        </p:spPr>
      </p:pic>
      <p:sp>
        <p:nvSpPr>
          <p:cNvPr id="13" name="內容版面配置區 2"/>
          <p:cNvSpPr>
            <a:spLocks noGrp="1"/>
          </p:cNvSpPr>
          <p:nvPr>
            <p:ph idx="1"/>
          </p:nvPr>
        </p:nvSpPr>
        <p:spPr>
          <a:xfrm>
            <a:off x="609600" y="1499319"/>
            <a:ext cx="5436973" cy="4677645"/>
          </a:xfrm>
        </p:spPr>
        <p:txBody>
          <a:bodyPr/>
          <a:lstStyle>
            <a:lvl1pPr>
              <a:buFontTx/>
              <a:buBlip>
                <a:blip r:embed="rId5"/>
              </a:buBlip>
              <a:defRPr sz="2800" baseline="0">
                <a:solidFill>
                  <a:schemeClr val="tx1"/>
                </a:solidFill>
                <a:latin typeface="Times New Roman" panose="02020603050405020304" pitchFamily="18" charset="0"/>
                <a:ea typeface="標楷體" panose="03000509000000000000" pitchFamily="65" charset="-120"/>
              </a:defRPr>
            </a:lvl1pPr>
            <a:lvl2pPr>
              <a:buFontTx/>
              <a:buBlip>
                <a:blip r:embed="rId6"/>
              </a:buBlip>
              <a:defRPr sz="2800" baseline="0">
                <a:solidFill>
                  <a:schemeClr val="tx1"/>
                </a:solidFill>
                <a:latin typeface="Times New Roman" panose="02020603050405020304" pitchFamily="18" charset="0"/>
                <a:ea typeface="標楷體" panose="03000509000000000000" pitchFamily="65" charset="-120"/>
              </a:defRPr>
            </a:lvl2pPr>
            <a:lvl3pPr>
              <a:buFontTx/>
              <a:buBlip>
                <a:blip r:embed="rId7"/>
              </a:buBlip>
              <a:defRPr sz="2800" baseline="0">
                <a:solidFill>
                  <a:schemeClr val="tx1"/>
                </a:solidFill>
                <a:latin typeface="Times New Roman" panose="02020603050405020304" pitchFamily="18" charset="0"/>
                <a:ea typeface="標楷體" panose="03000509000000000000" pitchFamily="65" charset="-120"/>
              </a:defRPr>
            </a:lvl3pPr>
            <a:lvl4pPr>
              <a:buFontTx/>
              <a:buBlip>
                <a:blip r:embed="rId8"/>
              </a:buBlip>
              <a:defRPr sz="2800" baseline="0">
                <a:solidFill>
                  <a:schemeClr val="tx1"/>
                </a:solidFill>
                <a:latin typeface="Times New Roman" panose="02020603050405020304" pitchFamily="18" charset="0"/>
                <a:ea typeface="標楷體" panose="03000509000000000000" pitchFamily="65" charset="-120"/>
              </a:defRPr>
            </a:lvl4pPr>
            <a:lvl5pPr>
              <a:buFontTx/>
              <a:buBlip>
                <a:blip r:embed="rId9"/>
              </a:buBlip>
              <a:defRPr sz="2800" baseline="0">
                <a:solidFill>
                  <a:schemeClr val="tx1"/>
                </a:solidFill>
                <a:latin typeface="Times New Roman" panose="02020603050405020304" pitchFamily="18" charset="0"/>
                <a:ea typeface="標楷體" panose="03000509000000000000"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6" name="內容版面配置區 2"/>
          <p:cNvSpPr>
            <a:spLocks noGrp="1"/>
          </p:cNvSpPr>
          <p:nvPr>
            <p:ph idx="12"/>
          </p:nvPr>
        </p:nvSpPr>
        <p:spPr>
          <a:xfrm>
            <a:off x="6120714" y="1499319"/>
            <a:ext cx="5461686" cy="4677645"/>
          </a:xfrm>
        </p:spPr>
        <p:txBody>
          <a:bodyPr/>
          <a:lstStyle>
            <a:lvl1pPr>
              <a:buFontTx/>
              <a:buBlip>
                <a:blip r:embed="rId5"/>
              </a:buBlip>
              <a:defRPr sz="2800" baseline="0">
                <a:solidFill>
                  <a:schemeClr val="tx1"/>
                </a:solidFill>
                <a:latin typeface="Times New Roman" panose="02020603050405020304" pitchFamily="18" charset="0"/>
                <a:ea typeface="標楷體" panose="03000509000000000000" pitchFamily="65" charset="-120"/>
              </a:defRPr>
            </a:lvl1pPr>
            <a:lvl2pPr>
              <a:buFontTx/>
              <a:buBlip>
                <a:blip r:embed="rId6"/>
              </a:buBlip>
              <a:defRPr sz="2800" baseline="0">
                <a:solidFill>
                  <a:schemeClr val="tx1"/>
                </a:solidFill>
                <a:latin typeface="Times New Roman" panose="02020603050405020304" pitchFamily="18" charset="0"/>
                <a:ea typeface="標楷體" panose="03000509000000000000" pitchFamily="65" charset="-120"/>
              </a:defRPr>
            </a:lvl2pPr>
            <a:lvl3pPr>
              <a:buFontTx/>
              <a:buBlip>
                <a:blip r:embed="rId7"/>
              </a:buBlip>
              <a:defRPr sz="2800" baseline="0">
                <a:solidFill>
                  <a:schemeClr val="tx1"/>
                </a:solidFill>
                <a:latin typeface="Times New Roman" panose="02020603050405020304" pitchFamily="18" charset="0"/>
                <a:ea typeface="標楷體" panose="03000509000000000000" pitchFamily="65" charset="-120"/>
              </a:defRPr>
            </a:lvl3pPr>
            <a:lvl4pPr>
              <a:buFontTx/>
              <a:buBlip>
                <a:blip r:embed="rId8"/>
              </a:buBlip>
              <a:defRPr sz="2800" baseline="0">
                <a:solidFill>
                  <a:schemeClr val="tx1"/>
                </a:solidFill>
                <a:latin typeface="Times New Roman" panose="02020603050405020304" pitchFamily="18" charset="0"/>
                <a:ea typeface="標楷體" panose="03000509000000000000" pitchFamily="65" charset="-120"/>
              </a:defRPr>
            </a:lvl4pPr>
            <a:lvl5pPr>
              <a:buFontTx/>
              <a:buBlip>
                <a:blip r:embed="rId9"/>
              </a:buBlip>
              <a:defRPr sz="2800" baseline="0">
                <a:solidFill>
                  <a:schemeClr val="tx1"/>
                </a:solidFill>
                <a:latin typeface="Times New Roman" panose="02020603050405020304" pitchFamily="18" charset="0"/>
                <a:ea typeface="標楷體" panose="03000509000000000000"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8" name="Text Box 4"/>
          <p:cNvSpPr txBox="1">
            <a:spLocks noChangeArrowheads="1"/>
          </p:cNvSpPr>
          <p:nvPr userDrawn="1"/>
        </p:nvSpPr>
        <p:spPr bwMode="auto">
          <a:xfrm>
            <a:off x="11242008" y="6439036"/>
            <a:ext cx="912284" cy="400110"/>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r" eaLnBrk="1" fontAlgn="base" hangingPunct="1">
              <a:spcBef>
                <a:spcPct val="0"/>
              </a:spcBef>
              <a:spcAft>
                <a:spcPct val="0"/>
              </a:spcAft>
              <a:defRPr/>
            </a:pPr>
            <a:fld id="{3C9EA239-FE01-4B09-950E-897D2A7DE7D0}" type="slidenum">
              <a:rPr kumimoji="0" lang="en-US" altLang="zh-TW" sz="2000" baseline="0">
                <a:solidFill>
                  <a:srgbClr val="777777"/>
                </a:solidFill>
                <a:latin typeface="Times New Roman" panose="02020603050405020304" pitchFamily="18" charset="0"/>
                <a:ea typeface="標楷體" panose="03000509000000000000" pitchFamily="65" charset="-120"/>
              </a:rPr>
              <a:pPr algn="r" eaLnBrk="1" fontAlgn="base" hangingPunct="1">
                <a:spcBef>
                  <a:spcPct val="0"/>
                </a:spcBef>
                <a:spcAft>
                  <a:spcPct val="0"/>
                </a:spcAft>
                <a:defRPr/>
              </a:pPr>
              <a:t>‹#›</a:t>
            </a:fld>
            <a:endParaRPr kumimoji="0" lang="en-US" altLang="zh-TW" sz="1800" baseline="0" dirty="0">
              <a:solidFill>
                <a:srgbClr val="777777"/>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11042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96D655F-2D2C-4CDA-A367-731E533FF11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90E21123-126E-47DD-ADFD-4410C9D9528D}"/>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9D771BF3-A3C3-4E9B-9DFA-072802782008}"/>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82B1D03F-D640-4F7C-917E-75D73EF48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FAD6BCEB-6A5E-4356-85BF-C4205049DFDF}"/>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4194298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2B8B78B-44F1-4EB1-9E94-555E1B083BC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4E75AA6C-1C18-4AF2-BB4C-D2C79BBA2B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xmlns="" id="{D2EF2C1C-4ACD-479C-9A70-3076B69644A5}"/>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74F680EE-5DE6-4172-8B4C-AAE7385A011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BEB05224-8539-4D50-9C4A-364DB68E2EFE}"/>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48878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FC1DA6F-495B-45E8-9E62-D37D856CDD5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02F6641D-ED09-4931-9A7E-BE909196EBB9}"/>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8A1F669A-3520-49AA-86A4-F9E21B2A4A9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E860BFC2-4AC6-4975-BDE8-82EA575245CF}"/>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xmlns="" id="{C0AD9381-A156-4DE3-8BE6-8FD91FA667D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FABBF96F-FD47-466B-A316-BD3F29022F1E}"/>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587927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ECE8E21-69FE-40AB-8F5C-02A3111B6B4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78BCFA8B-6845-424D-8A16-B02391D2EC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xmlns="" id="{6ACBBB79-7E76-4C61-B7B4-9F11BFBD054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3F4F588B-5384-4F79-ABDC-DFF008F66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ACFA5648-7AFA-4A30-A6B3-07D7823F7EB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A43EF521-EE74-43B9-967E-A24B508BC46F}"/>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8" name="頁尾版面配置區 7">
            <a:extLst>
              <a:ext uri="{FF2B5EF4-FFF2-40B4-BE49-F238E27FC236}">
                <a16:creationId xmlns:a16="http://schemas.microsoft.com/office/drawing/2014/main" xmlns="" id="{55F79985-97AD-484C-B869-AA603070143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xmlns="" id="{959E3C06-2BCD-489C-AABD-E66CAB5D8725}"/>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353217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C0D30D1-8977-4AA5-8199-93F09268CEE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9278B8B5-9722-44BC-ABC7-1D4DB7D43CA5}"/>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4" name="頁尾版面配置區 3">
            <a:extLst>
              <a:ext uri="{FF2B5EF4-FFF2-40B4-BE49-F238E27FC236}">
                <a16:creationId xmlns:a16="http://schemas.microsoft.com/office/drawing/2014/main" xmlns="" id="{36491458-007F-49E6-A3CB-3F567807962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xmlns="" id="{BE629DE4-2571-4375-8666-1D820A7D3C9B}"/>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1737882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148004C2-DE65-4F37-8A4C-F79F001E853D}"/>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3" name="頁尾版面配置區 2">
            <a:extLst>
              <a:ext uri="{FF2B5EF4-FFF2-40B4-BE49-F238E27FC236}">
                <a16:creationId xmlns:a16="http://schemas.microsoft.com/office/drawing/2014/main" xmlns="" id="{B03231DD-2B0C-4197-8C23-45A742A84BD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xmlns="" id="{C72AE971-D685-4F69-BA72-36A5C4CDB5B2}"/>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84388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6076781-470D-4B03-99C5-3798B885EEA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827227DA-DE65-4B2F-AE30-49B1CF51B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6C18945A-4222-4A1F-B516-871D13FEB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070B73F4-2FB8-4318-9437-E5376B1789DF}"/>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xmlns="" id="{8D3D6B9C-8172-418E-9B4A-7F69F88065E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8AB1B8A0-3EB4-443C-9FE4-79F4709CC0D4}"/>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499544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CC9C203-0D5A-4911-9E28-76C227CE43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92FAF6F6-1826-4108-A502-1C78836BD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600FF355-D3CC-4F75-8AA4-CE3879DA3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1AFD1D23-3ED7-4E3F-881E-BD48D10D947F}"/>
              </a:ext>
            </a:extLst>
          </p:cNvPr>
          <p:cNvSpPr>
            <a:spLocks noGrp="1"/>
          </p:cNvSpPr>
          <p:nvPr>
            <p:ph type="dt" sz="half" idx="10"/>
          </p:nvPr>
        </p:nvSpPr>
        <p:spPr/>
        <p:txBody>
          <a:bodyPr/>
          <a:lstStyle/>
          <a:p>
            <a:fld id="{AFC46C11-CCCE-451F-8734-57F1CC313873}"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xmlns="" id="{2ADA4B35-B5A4-4304-AAC7-6354323DCE5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CAD5C784-D5B8-4A93-BF01-89CA0F3A6F02}"/>
              </a:ext>
            </a:extLst>
          </p:cNvPr>
          <p:cNvSpPr>
            <a:spLocks noGrp="1"/>
          </p:cNvSpPr>
          <p:nvPr>
            <p:ph type="sldNum" sz="quarter" idx="12"/>
          </p:nvPr>
        </p:nvSpPr>
        <p:spPr/>
        <p:txBody>
          <a:body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919671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C60D32B6-6D89-4009-B402-91B9FFD8E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AE9D0D2E-EADD-4360-AC43-7CD840686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AB3CE87D-2B7C-4C56-9F71-8A6F08C3B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46C11-CCCE-451F-8734-57F1CC313873}"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xmlns="" id="{CE9EDE37-A078-495A-81CB-D8FDF2D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xmlns="" id="{72177241-37DC-4CB3-A903-14BA939B5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D4F63C-4964-4286-A331-F49EFE5B0241}" type="slidenum">
              <a:rPr lang="zh-TW" altLang="en-US" smtClean="0"/>
              <a:t>‹#›</a:t>
            </a:fld>
            <a:endParaRPr lang="zh-TW" altLang="en-US"/>
          </a:p>
        </p:txBody>
      </p:sp>
    </p:spTree>
    <p:extLst>
      <p:ext uri="{BB962C8B-B14F-4D97-AF65-F5344CB8AC3E}">
        <p14:creationId xmlns:p14="http://schemas.microsoft.com/office/powerpoint/2010/main" val="2344460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mp4"/><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3.png"/><Relationship Id="rId5" Type="http://schemas.openxmlformats.org/officeDocument/2006/relationships/slideLayout" Target="../slideLayouts/slideLayout12.xml"/><Relationship Id="rId4" Type="http://schemas.openxmlformats.org/officeDocument/2006/relationships/video" Target="../media/media4.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2.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7245" y="1958977"/>
            <a:ext cx="9059014" cy="2489366"/>
          </a:xfrm>
        </p:spPr>
        <p:txBody>
          <a:bodyPr/>
          <a:lstStyle/>
          <a:p>
            <a:pPr algn="l"/>
            <a:r>
              <a:rPr lang="en-US" altLang="zh-TW" dirty="0">
                <a:latin typeface="Times New Roman" panose="02020603050405020304" pitchFamily="18" charset="0"/>
                <a:ea typeface="標楷體" panose="03000509000000000000" pitchFamily="65" charset="-120"/>
                <a:cs typeface="Times New Roman" panose="02020603050405020304" pitchFamily="18" charset="0"/>
              </a:rPr>
              <a:t>AUO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深度顯微量測</a:t>
            </a:r>
          </a:p>
        </p:txBody>
      </p:sp>
      <p:sp>
        <p:nvSpPr>
          <p:cNvPr id="4" name="內容版面配置區 3"/>
          <p:cNvSpPr>
            <a:spLocks noGrp="1"/>
          </p:cNvSpPr>
          <p:nvPr>
            <p:ph sz="quarter" idx="14"/>
          </p:nvPr>
        </p:nvSpPr>
        <p:spPr>
          <a:xfrm>
            <a:off x="5872264" y="4792623"/>
            <a:ext cx="4013995" cy="357187"/>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學生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張詩辰、易敬翔、蔡紀彬</a:t>
            </a:r>
          </a:p>
        </p:txBody>
      </p:sp>
      <p:sp>
        <p:nvSpPr>
          <p:cNvPr id="5" name="內容版面配置區 2">
            <a:extLst>
              <a:ext uri="{FF2B5EF4-FFF2-40B4-BE49-F238E27FC236}">
                <a16:creationId xmlns:a16="http://schemas.microsoft.com/office/drawing/2014/main" xmlns="" id="{52C19B21-47C3-4FB1-BB3E-6ACB2881AAA3}"/>
              </a:ext>
            </a:extLst>
          </p:cNvPr>
          <p:cNvSpPr txBox="1">
            <a:spLocks/>
          </p:cNvSpPr>
          <p:nvPr/>
        </p:nvSpPr>
        <p:spPr>
          <a:xfrm>
            <a:off x="949812" y="4792623"/>
            <a:ext cx="5146187" cy="357187"/>
          </a:xfrm>
          <a:prstGeom prst="rect">
            <a:avLst/>
          </a:prstGeom>
        </p:spPr>
        <p:txBody>
          <a:bodyPr vert="horz" lIns="91440" tIns="45720" rIns="91440" bIns="45720" rtlCol="0">
            <a:noAutofit/>
          </a:bodyPr>
          <a:lstStyle>
            <a:lvl1pPr marL="228600" indent="-228600" algn="l" defTabSz="914400" rtl="0" eaLnBrk="1" fontAlgn="base" latinLnBrk="0" hangingPunct="1">
              <a:lnSpc>
                <a:spcPct val="90000"/>
              </a:lnSpc>
              <a:spcBef>
                <a:spcPct val="50000"/>
              </a:spcBef>
              <a:spcAft>
                <a:spcPct val="0"/>
              </a:spcAft>
              <a:buFont typeface="Arial" panose="020B0604020202020204" pitchFamily="34" charset="0"/>
              <a:buNone/>
              <a:defRPr kumimoji="1" lang="zh-TW" altLang="en-US" sz="2000" b="1" kern="1200" baseline="0" dirty="0" smtClean="0">
                <a:solidFill>
                  <a:srgbClr val="4D4D4D"/>
                </a:solidFill>
                <a:latin typeface="Arial" charset="0"/>
                <a:ea typeface="微軟正黑體" pitchFamily="34" charset="-120"/>
                <a:cs typeface="+mn-cs"/>
              </a:defRPr>
            </a:lvl1pPr>
            <a:lvl2pPr marL="685800" indent="-228600" algn="l" defTabSz="914400" rtl="0" eaLnBrk="1" fontAlgn="base" latinLnBrk="0" hangingPunct="1">
              <a:lnSpc>
                <a:spcPct val="90000"/>
              </a:lnSpc>
              <a:spcBef>
                <a:spcPct val="50000"/>
              </a:spcBef>
              <a:spcAft>
                <a:spcPct val="0"/>
              </a:spcAft>
              <a:buFont typeface="Arial" panose="020B0604020202020204" pitchFamily="34" charset="0"/>
              <a:buChar char="•"/>
              <a:defRPr kumimoji="1" lang="zh-TW" altLang="en-US" sz="1600" b="1" kern="1200" baseline="0" dirty="0" smtClean="0">
                <a:solidFill>
                  <a:srgbClr val="4D4D4D"/>
                </a:solidFill>
                <a:latin typeface="Arial" charset="0"/>
                <a:ea typeface="微軟正黑體" pitchFamily="34" charset="-120"/>
                <a:cs typeface="+mn-cs"/>
              </a:defRPr>
            </a:lvl2pPr>
            <a:lvl3pPr marL="1143000" indent="-228600" algn="l" defTabSz="914400" rtl="0" eaLnBrk="1" fontAlgn="base" latinLnBrk="0" hangingPunct="1">
              <a:lnSpc>
                <a:spcPct val="90000"/>
              </a:lnSpc>
              <a:spcBef>
                <a:spcPct val="50000"/>
              </a:spcBef>
              <a:spcAft>
                <a:spcPct val="0"/>
              </a:spcAft>
              <a:buFont typeface="Arial" panose="020B0604020202020204" pitchFamily="34" charset="0"/>
              <a:buChar char="•"/>
              <a:defRPr kumimoji="1" lang="zh-TW" altLang="en-US" sz="1600" b="1" kern="1200" baseline="0" dirty="0" smtClean="0">
                <a:solidFill>
                  <a:srgbClr val="4D4D4D"/>
                </a:solidFill>
                <a:latin typeface="Arial" charset="0"/>
                <a:ea typeface="微軟正黑體" pitchFamily="34" charset="-120"/>
                <a:cs typeface="+mn-cs"/>
              </a:defRPr>
            </a:lvl3pPr>
            <a:lvl4pPr marL="1600200" indent="-228600" algn="l" defTabSz="914400" rtl="0" eaLnBrk="1" fontAlgn="base" latinLnBrk="0" hangingPunct="1">
              <a:lnSpc>
                <a:spcPct val="90000"/>
              </a:lnSpc>
              <a:spcBef>
                <a:spcPct val="50000"/>
              </a:spcBef>
              <a:spcAft>
                <a:spcPct val="0"/>
              </a:spcAft>
              <a:buFont typeface="Arial" panose="020B0604020202020204" pitchFamily="34" charset="0"/>
              <a:buChar char="•"/>
              <a:defRPr kumimoji="1" lang="zh-TW" altLang="en-US" sz="1600" b="1" kern="1200" baseline="0" dirty="0" smtClean="0">
                <a:solidFill>
                  <a:srgbClr val="4D4D4D"/>
                </a:solidFill>
                <a:latin typeface="Arial" charset="0"/>
                <a:ea typeface="微軟正黑體" pitchFamily="34" charset="-120"/>
                <a:cs typeface="+mn-cs"/>
              </a:defRPr>
            </a:lvl4pPr>
            <a:lvl5pPr marL="2057400" indent="-228600" algn="l" defTabSz="914400" rtl="0" eaLnBrk="1" fontAlgn="base" latinLnBrk="0" hangingPunct="1">
              <a:lnSpc>
                <a:spcPct val="90000"/>
              </a:lnSpc>
              <a:spcBef>
                <a:spcPct val="50000"/>
              </a:spcBef>
              <a:spcAft>
                <a:spcPct val="0"/>
              </a:spcAft>
              <a:buFont typeface="Arial" panose="020B0604020202020204" pitchFamily="34" charset="0"/>
              <a:buChar char="•"/>
              <a:defRPr kumimoji="1" lang="zh-TW" altLang="en-US" sz="1600" b="1" kern="1200" baseline="0" dirty="0">
                <a:solidFill>
                  <a:srgbClr val="4D4D4D"/>
                </a:solidFill>
                <a:latin typeface="Arial" charset="0"/>
                <a:ea typeface="微軟正黑體"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指導教授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吳先晃</a:t>
            </a:r>
          </a:p>
        </p:txBody>
      </p:sp>
    </p:spTree>
    <p:extLst>
      <p:ext uri="{BB962C8B-B14F-4D97-AF65-F5344CB8AC3E}">
        <p14:creationId xmlns:p14="http://schemas.microsoft.com/office/powerpoint/2010/main" val="2624502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609600" y="714356"/>
            <a:ext cx="10972800" cy="703282"/>
          </a:xfrm>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拍攝結果</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測試</a:t>
            </a:r>
            <a:endParaRPr lang="en-US" altLang="zh-TW"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xmlns="" id="{DCD7FCD9-E059-902F-32B4-508055817D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626" y="1379849"/>
            <a:ext cx="3780000" cy="2520000"/>
          </a:xfrm>
          <a:prstGeom prst="rect">
            <a:avLst/>
          </a:prstGeom>
        </p:spPr>
      </p:pic>
      <p:pic>
        <p:nvPicPr>
          <p:cNvPr id="3" name="圖片 2">
            <a:extLst>
              <a:ext uri="{FF2B5EF4-FFF2-40B4-BE49-F238E27FC236}">
                <a16:creationId xmlns:a16="http://schemas.microsoft.com/office/drawing/2014/main" xmlns="" id="{4D96E5C0-63FE-DA34-EC52-B37B6A7F2D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484" y="1379849"/>
            <a:ext cx="3780000" cy="2520000"/>
          </a:xfrm>
          <a:prstGeom prst="rect">
            <a:avLst/>
          </a:prstGeom>
        </p:spPr>
      </p:pic>
      <p:pic>
        <p:nvPicPr>
          <p:cNvPr id="4" name="圖片 3">
            <a:extLst>
              <a:ext uri="{FF2B5EF4-FFF2-40B4-BE49-F238E27FC236}">
                <a16:creationId xmlns:a16="http://schemas.microsoft.com/office/drawing/2014/main" xmlns="" id="{19D85DDE-B9AB-3823-632C-D2A2436138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7200" y="1379849"/>
            <a:ext cx="3780000" cy="2520000"/>
          </a:xfrm>
          <a:prstGeom prst="rect">
            <a:avLst/>
          </a:prstGeom>
        </p:spPr>
      </p:pic>
      <p:pic>
        <p:nvPicPr>
          <p:cNvPr id="5" name="圖片 4">
            <a:extLst>
              <a:ext uri="{FF2B5EF4-FFF2-40B4-BE49-F238E27FC236}">
                <a16:creationId xmlns:a16="http://schemas.microsoft.com/office/drawing/2014/main" xmlns="" id="{65788CBE-9FCA-1CA9-D769-444DA389F1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7200" y="4020525"/>
            <a:ext cx="3780000" cy="2520000"/>
          </a:xfrm>
          <a:prstGeom prst="rect">
            <a:avLst/>
          </a:prstGeom>
        </p:spPr>
      </p:pic>
      <p:pic>
        <p:nvPicPr>
          <p:cNvPr id="6" name="圖片 5">
            <a:extLst>
              <a:ext uri="{FF2B5EF4-FFF2-40B4-BE49-F238E27FC236}">
                <a16:creationId xmlns:a16="http://schemas.microsoft.com/office/drawing/2014/main" xmlns="" id="{1CFA5411-EA0A-8704-2108-2A61F34ED8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7579" y="4020525"/>
            <a:ext cx="3780000" cy="2520000"/>
          </a:xfrm>
          <a:prstGeom prst="rect">
            <a:avLst/>
          </a:prstGeom>
        </p:spPr>
      </p:pic>
    </p:spTree>
    <p:extLst>
      <p:ext uri="{BB962C8B-B14F-4D97-AF65-F5344CB8AC3E}">
        <p14:creationId xmlns:p14="http://schemas.microsoft.com/office/powerpoint/2010/main" val="3145925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609600" y="714356"/>
            <a:ext cx="10972800" cy="703282"/>
          </a:xfrm>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影像合成</a:t>
            </a:r>
            <a:endParaRPr lang="en-US" altLang="zh-TW"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xmlns="" id="{04E42C7D-FD06-6E04-65D5-4F5EC425B8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108" y="593509"/>
            <a:ext cx="8943975" cy="5962650"/>
          </a:xfrm>
          <a:prstGeom prst="rect">
            <a:avLst/>
          </a:prstGeom>
        </p:spPr>
      </p:pic>
    </p:spTree>
    <p:extLst>
      <p:ext uri="{BB962C8B-B14F-4D97-AF65-F5344CB8AC3E}">
        <p14:creationId xmlns:p14="http://schemas.microsoft.com/office/powerpoint/2010/main" val="3392998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計算拍攝速度</a:t>
            </a:r>
            <a:endParaRPr lang="en-US" altLang="zh-TW"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xmlns="" id="{848BDC66-A574-FA17-3A93-F420DE1A940A}"/>
              </a:ext>
            </a:extLst>
          </p:cNvPr>
          <p:cNvSpPr txBox="1"/>
          <p:nvPr/>
        </p:nvSpPr>
        <p:spPr>
          <a:xfrm>
            <a:off x="796954" y="1619075"/>
            <a:ext cx="5603846" cy="646331"/>
          </a:xfrm>
          <a:prstGeom prst="rect">
            <a:avLst/>
          </a:prstGeom>
          <a:noFill/>
        </p:spPr>
        <p:txBody>
          <a:bodyPr wrap="square" rtlCol="0">
            <a:spAutoFit/>
          </a:bodyPr>
          <a:lstStyle/>
          <a:p>
            <a:r>
              <a:rPr lang="zh-TW" altLang="en-US" dirty="0"/>
              <a:t>透過相機的</a:t>
            </a:r>
            <a:r>
              <a:rPr lang="en-US" altLang="zh-TW" dirty="0"/>
              <a:t>fps</a:t>
            </a:r>
            <a:r>
              <a:rPr lang="zh-TW" altLang="en-US" dirty="0"/>
              <a:t>，與我們要求每一層成像間的距離，來計算出適當的拍攝速度或目標物的移動速度</a:t>
            </a:r>
          </a:p>
        </p:txBody>
      </p:sp>
      <p:grpSp>
        <p:nvGrpSpPr>
          <p:cNvPr id="3" name="群組 2">
            <a:extLst>
              <a:ext uri="{FF2B5EF4-FFF2-40B4-BE49-F238E27FC236}">
                <a16:creationId xmlns:a16="http://schemas.microsoft.com/office/drawing/2014/main" xmlns="" id="{4D5A8CB8-A270-55C8-C9C1-CA499088BDBB}"/>
              </a:ext>
            </a:extLst>
          </p:cNvPr>
          <p:cNvGrpSpPr/>
          <p:nvPr/>
        </p:nvGrpSpPr>
        <p:grpSpPr>
          <a:xfrm>
            <a:off x="-415636" y="1132609"/>
            <a:ext cx="10320250" cy="5164073"/>
            <a:chOff x="6236582" y="740401"/>
            <a:chExt cx="4860756" cy="5402114"/>
          </a:xfrm>
        </p:grpSpPr>
        <p:pic>
          <p:nvPicPr>
            <p:cNvPr id="4" name="圖片 3">
              <a:extLst>
                <a:ext uri="{FF2B5EF4-FFF2-40B4-BE49-F238E27FC236}">
                  <a16:creationId xmlns:a16="http://schemas.microsoft.com/office/drawing/2014/main" xmlns="" id="{37CAF729-F8C8-E864-9A03-1EDE865C554B}"/>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053" b="98512" l="11839" r="100000">
                          <a14:foregroundMark x1="42063" y1="16567" x2="42659" y2="20114"/>
                          <a14:foregroundMark x1="42427" y1="15848" x2="49537" y2="15575"/>
                          <a14:foregroundMark x1="48347" y1="15402" x2="46561" y2="15501"/>
                          <a14:foregroundMark x1="47851" y1="12302" x2="47619" y2="7044"/>
                          <a14:foregroundMark x1="47751" y1="7316" x2="51786" y2="5977"/>
                          <a14:foregroundMark x1="68386" y1="24380" x2="70370" y2="28299"/>
                          <a14:foregroundMark x1="65179" y1="23686" x2="68485" y2="28026"/>
                          <a14:foregroundMark x1="31878" y1="39236" x2="37335" y2="53547"/>
                          <a14:foregroundMark x1="40642" y1="47842" x2="51786" y2="46701"/>
                          <a14:foregroundMark x1="39451" y1="46974" x2="45866" y2="45709"/>
                          <a14:foregroundMark x1="40509" y1="43775" x2="47851" y2="43775"/>
                          <a14:foregroundMark x1="46329" y1="42882" x2="40509" y2="45015"/>
                          <a14:foregroundMark x1="43353" y1="42956" x2="54630" y2="45709"/>
                          <a14:foregroundMark x1="69213" y1="37550" x2="70966" y2="42262"/>
                          <a14:foregroundMark x1="68254" y1="37103" x2="82474" y2="40030"/>
                          <a14:foregroundMark x1="77381" y1="38343" x2="81052" y2="37798"/>
                          <a14:foregroundMark x1="81415" y1="37798" x2="87335" y2="37624"/>
                          <a14:foregroundMark x1="66964" y1="38963" x2="69907" y2="40650"/>
                          <a14:foregroundMark x1="68849" y1="38244" x2="68717" y2="40551"/>
                          <a14:foregroundMark x1="69544" y1="37624" x2="72156" y2="42336"/>
                          <a14:foregroundMark x1="69213" y1="38616" x2="68386" y2="42262"/>
                          <a14:foregroundMark x1="67526" y1="38244" x2="69676" y2="41195"/>
                          <a14:foregroundMark x1="47520" y1="88393" x2="48347" y2="98512"/>
                          <a14:foregroundMark x1="42427" y1="54960" x2="49272" y2="53001"/>
                          <a14:foregroundMark x1="40873" y1="51587" x2="51554" y2="51141"/>
                          <a14:foregroundMark x1="42427" y1="52307" x2="47619" y2="51761"/>
                          <a14:foregroundMark x1="69312" y1="46081" x2="70966" y2="48388"/>
                          <a14:foregroundMark x1="67791" y1="46329" x2="70734" y2="45908"/>
                          <a14:foregroundMark x1="69213" y1="45982" x2="68022" y2="50074"/>
                          <a14:foregroundMark x1="68717" y1="45635" x2="69808" y2="47049"/>
                          <a14:foregroundMark x1="76323" y1="46255" x2="87335" y2="45188"/>
                          <a14:foregroundMark x1="84491" y1="44841" x2="77381" y2="45362"/>
                          <a14:foregroundMark x1="84259" y1="44469" x2="84623" y2="46602"/>
                          <a14:foregroundMark x1="85185" y1="44643" x2="74173" y2="46776"/>
                          <a14:foregroundMark x1="75827" y1="48562" x2="83069" y2="48289"/>
                          <a14:foregroundMark x1="74074" y1="48289" x2="85185" y2="47222"/>
                          <a14:foregroundMark x1="20370" y1="21900" x2="11839" y2="22346"/>
                          <a14:backgroundMark x1="82474" y1="19296" x2="79663" y2="35045"/>
                          <a14:backgroundMark x1="80589" y1="31200" x2="80126" y2="32068"/>
                          <a14:backgroundMark x1="80357" y1="34524" x2="75463" y2="48512"/>
                          <a14:backgroundMark x1="75463" y1="48338" x2="99967" y2="58135"/>
                          <a14:backgroundMark x1="84557" y1="19643" x2="94114" y2="28745"/>
                          <a14:backgroundMark x1="84788" y1="19990" x2="88757" y2="25769"/>
                          <a14:backgroundMark x1="79200" y1="39410" x2="78968" y2="47644"/>
                          <a14:backgroundMark x1="80126" y1="38715" x2="87136" y2="48512"/>
                          <a14:backgroundMark x1="81283" y1="39236" x2="82937" y2="46949"/>
                          <a14:backgroundMark x1="80126" y1="40823" x2="86210" y2="43452"/>
                          <a14:backgroundMark x1="89220" y1="42386" x2="89220" y2="42386"/>
                          <a14:backgroundMark x1="87136" y1="37847" x2="86442" y2="43973"/>
                          <a14:backgroundMark x1="84788" y1="36260" x2="83399" y2="42560"/>
                          <a14:backgroundMark x1="82937" y1="36434" x2="81052" y2="43105"/>
                          <a14:backgroundMark x1="81283" y1="33829" x2="81052" y2="39410"/>
                          <a14:backgroundMark x1="79663" y1="37500" x2="81283" y2="43626"/>
                        </a14:backgroundRemoval>
                      </a14:imgEffect>
                    </a14:imgLayer>
                  </a14:imgProps>
                </a:ext>
                <a:ext uri="{28A0092B-C50C-407E-A947-70E740481C1C}">
                  <a14:useLocalDpi xmlns:a14="http://schemas.microsoft.com/office/drawing/2010/main" val="0"/>
                </a:ext>
              </a:extLst>
            </a:blip>
            <a:stretch>
              <a:fillRect/>
            </a:stretch>
          </p:blipFill>
          <p:spPr>
            <a:xfrm>
              <a:off x="6236582" y="809092"/>
              <a:ext cx="4000067" cy="5333423"/>
            </a:xfrm>
            <a:prstGeom prst="rect">
              <a:avLst/>
            </a:prstGeom>
          </p:spPr>
        </p:pic>
        <p:cxnSp>
          <p:nvCxnSpPr>
            <p:cNvPr id="9" name="直線接點 8">
              <a:extLst>
                <a:ext uri="{FF2B5EF4-FFF2-40B4-BE49-F238E27FC236}">
                  <a16:creationId xmlns:a16="http://schemas.microsoft.com/office/drawing/2014/main" xmlns="" id="{851ED2EF-2799-6AB8-9867-8B23167ACA87}"/>
                </a:ext>
              </a:extLst>
            </p:cNvPr>
            <p:cNvCxnSpPr>
              <a:cxnSpLocks/>
            </p:cNvCxnSpPr>
            <p:nvPr/>
          </p:nvCxnSpPr>
          <p:spPr>
            <a:xfrm>
              <a:off x="7586773" y="3061034"/>
              <a:ext cx="2670509" cy="17014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xmlns="" id="{84217258-5C7D-7365-FA6C-84B6ADA8B65A}"/>
                </a:ext>
              </a:extLst>
            </p:cNvPr>
            <p:cNvCxnSpPr>
              <a:cxnSpLocks/>
            </p:cNvCxnSpPr>
            <p:nvPr/>
          </p:nvCxnSpPr>
          <p:spPr>
            <a:xfrm flipV="1">
              <a:off x="6669096" y="2316480"/>
              <a:ext cx="3206424" cy="2662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xmlns="" id="{8536EC2A-B0AB-04A0-8CDE-18BD3A0B673D}"/>
                </a:ext>
              </a:extLst>
            </p:cNvPr>
            <p:cNvCxnSpPr>
              <a:cxnSpLocks/>
            </p:cNvCxnSpPr>
            <p:nvPr/>
          </p:nvCxnSpPr>
          <p:spPr>
            <a:xfrm flipV="1">
              <a:off x="8546427" y="1164300"/>
              <a:ext cx="0" cy="208860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xmlns="" id="{E5026EF0-6539-2B80-DD8A-6A34B9FAAF39}"/>
                </a:ext>
              </a:extLst>
            </p:cNvPr>
            <p:cNvSpPr txBox="1"/>
            <p:nvPr/>
          </p:nvSpPr>
          <p:spPr>
            <a:xfrm>
              <a:off x="10191967" y="2087729"/>
              <a:ext cx="793025" cy="369332"/>
            </a:xfrm>
            <a:prstGeom prst="rect">
              <a:avLst/>
            </a:prstGeom>
            <a:noFill/>
          </p:spPr>
          <p:txBody>
            <a:bodyPr wrap="square" rtlCol="0">
              <a:spAutoFit/>
            </a:bodyPr>
            <a:lstStyle/>
            <a:p>
              <a:r>
                <a:rPr lang="en-US" altLang="zh-TW" dirty="0">
                  <a:solidFill>
                    <a:srgbClr val="FF0000"/>
                  </a:solidFill>
                  <a:latin typeface="Arial Black" panose="020B0A04020102020204" pitchFamily="34" charset="0"/>
                </a:rPr>
                <a:t>X</a:t>
              </a:r>
              <a:r>
                <a:rPr lang="zh-TW" altLang="en-US" dirty="0">
                  <a:solidFill>
                    <a:srgbClr val="FF0000"/>
                  </a:solidFill>
                  <a:latin typeface="標楷體" panose="03000509000000000000" pitchFamily="65" charset="-120"/>
                  <a:ea typeface="標楷體" panose="03000509000000000000" pitchFamily="65" charset="-120"/>
                </a:rPr>
                <a:t>軸</a:t>
              </a:r>
            </a:p>
          </p:txBody>
        </p:sp>
        <p:sp>
          <p:nvSpPr>
            <p:cNvPr id="18" name="文字方塊 17">
              <a:extLst>
                <a:ext uri="{FF2B5EF4-FFF2-40B4-BE49-F238E27FC236}">
                  <a16:creationId xmlns:a16="http://schemas.microsoft.com/office/drawing/2014/main" xmlns="" id="{B04E102A-4D8F-2789-CFC5-90437A55EE7C}"/>
                </a:ext>
              </a:extLst>
            </p:cNvPr>
            <p:cNvSpPr txBox="1"/>
            <p:nvPr/>
          </p:nvSpPr>
          <p:spPr>
            <a:xfrm>
              <a:off x="10304313" y="4693769"/>
              <a:ext cx="793025" cy="407898"/>
            </a:xfrm>
            <a:prstGeom prst="rect">
              <a:avLst/>
            </a:prstGeom>
            <a:noFill/>
          </p:spPr>
          <p:txBody>
            <a:bodyPr wrap="square" rtlCol="0">
              <a:spAutoFit/>
            </a:bodyPr>
            <a:lstStyle/>
            <a:p>
              <a:r>
                <a:rPr lang="en-US" altLang="zh-TW" dirty="0">
                  <a:solidFill>
                    <a:srgbClr val="FF0000"/>
                  </a:solidFill>
                  <a:latin typeface="Arial Black" panose="020B0A04020102020204" pitchFamily="34" charset="0"/>
                  <a:ea typeface="標楷體" panose="03000509000000000000" pitchFamily="65" charset="-120"/>
                </a:rPr>
                <a:t>Z</a:t>
              </a:r>
              <a:r>
                <a:rPr lang="zh-TW" altLang="en-US" dirty="0">
                  <a:solidFill>
                    <a:srgbClr val="FF0000"/>
                  </a:solidFill>
                  <a:latin typeface="標楷體" panose="03000509000000000000" pitchFamily="65" charset="-120"/>
                  <a:ea typeface="標楷體" panose="03000509000000000000" pitchFamily="65" charset="-120"/>
                </a:rPr>
                <a:t>軸</a:t>
              </a:r>
            </a:p>
          </p:txBody>
        </p:sp>
        <p:sp>
          <p:nvSpPr>
            <p:cNvPr id="19" name="文字方塊 18">
              <a:extLst>
                <a:ext uri="{FF2B5EF4-FFF2-40B4-BE49-F238E27FC236}">
                  <a16:creationId xmlns:a16="http://schemas.microsoft.com/office/drawing/2014/main" xmlns="" id="{CC17AD76-BB11-066F-93AA-BE57658E33D2}"/>
                </a:ext>
              </a:extLst>
            </p:cNvPr>
            <p:cNvSpPr txBox="1"/>
            <p:nvPr/>
          </p:nvSpPr>
          <p:spPr>
            <a:xfrm>
              <a:off x="8272308" y="740401"/>
              <a:ext cx="793025" cy="407898"/>
            </a:xfrm>
            <a:prstGeom prst="rect">
              <a:avLst/>
            </a:prstGeom>
            <a:noFill/>
          </p:spPr>
          <p:txBody>
            <a:bodyPr wrap="square" rtlCol="0">
              <a:spAutoFit/>
            </a:bodyPr>
            <a:lstStyle/>
            <a:p>
              <a:r>
                <a:rPr lang="en-US" altLang="zh-TW" dirty="0">
                  <a:solidFill>
                    <a:srgbClr val="FF0000"/>
                  </a:solidFill>
                  <a:latin typeface="Arial Black" panose="020B0A04020102020204" pitchFamily="34" charset="0"/>
                  <a:ea typeface="標楷體" panose="03000509000000000000" pitchFamily="65" charset="-120"/>
                </a:rPr>
                <a:t>Y</a:t>
              </a:r>
              <a:r>
                <a:rPr lang="zh-TW" altLang="en-US" dirty="0">
                  <a:solidFill>
                    <a:srgbClr val="FF0000"/>
                  </a:solidFill>
                  <a:latin typeface="標楷體" panose="03000509000000000000" pitchFamily="65" charset="-120"/>
                  <a:ea typeface="標楷體" panose="03000509000000000000" pitchFamily="65" charset="-120"/>
                </a:rPr>
                <a:t>軸</a:t>
              </a:r>
            </a:p>
          </p:txBody>
        </p:sp>
      </p:grpSp>
    </p:spTree>
    <p:extLst>
      <p:ext uri="{BB962C8B-B14F-4D97-AF65-F5344CB8AC3E}">
        <p14:creationId xmlns:p14="http://schemas.microsoft.com/office/powerpoint/2010/main" val="3808296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影片幀分解</a:t>
            </a:r>
            <a:endParaRPr lang="en-US" altLang="zh-TW"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xmlns="" id="{848BDC66-A574-FA17-3A93-F420DE1A940A}"/>
              </a:ext>
            </a:extLst>
          </p:cNvPr>
          <p:cNvSpPr txBox="1"/>
          <p:nvPr/>
        </p:nvSpPr>
        <p:spPr>
          <a:xfrm>
            <a:off x="796954" y="1619075"/>
            <a:ext cx="5603846" cy="1294650"/>
          </a:xfrm>
          <a:prstGeom prst="rect">
            <a:avLst/>
          </a:prstGeom>
          <a:noFill/>
        </p:spPr>
        <p:txBody>
          <a:bodyPr wrap="square" rtlCol="0">
            <a:spAutoFit/>
          </a:bodyPr>
          <a:lstStyle/>
          <a:p>
            <a:pPr>
              <a:lnSpc>
                <a:spcPct val="150000"/>
              </a:lnSpc>
            </a:pPr>
            <a:r>
              <a:rPr lang="zh-TW" altLang="en-US" dirty="0">
                <a:latin typeface="標楷體" panose="03000509000000000000" pitchFamily="65" charset="-120"/>
                <a:ea typeface="標楷體" panose="03000509000000000000" pitchFamily="65" charset="-120"/>
              </a:rPr>
              <a:t>這個過程主要是可以先將分解出來的單張靜態圖像幀進行加工，確定程式可行後，再一次性加工所有圖像幀並合成回影像也可以節省處理影像的時間以及空間。</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xmlns="" id="{DDE911B4-91B9-7EA9-A4F6-FFC7A06EB4DE}"/>
              </a:ext>
            </a:extLst>
          </p:cNvPr>
          <p:cNvPicPr>
            <a:picLocks noChangeAspect="1"/>
          </p:cNvPicPr>
          <p:nvPr/>
        </p:nvPicPr>
        <p:blipFill>
          <a:blip r:embed="rId3"/>
          <a:stretch>
            <a:fillRect/>
          </a:stretch>
        </p:blipFill>
        <p:spPr>
          <a:xfrm>
            <a:off x="796954" y="3090833"/>
            <a:ext cx="5162026" cy="3052811"/>
          </a:xfrm>
          <a:prstGeom prst="rect">
            <a:avLst/>
          </a:prstGeom>
        </p:spPr>
      </p:pic>
    </p:spTree>
    <p:extLst>
      <p:ext uri="{BB962C8B-B14F-4D97-AF65-F5344CB8AC3E}">
        <p14:creationId xmlns:p14="http://schemas.microsoft.com/office/powerpoint/2010/main" val="1590256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lvl="0"/>
            <a:r>
              <a:rPr lang="en-US" altLang="zh-TW" sz="3600" dirty="0"/>
              <a:t>Image</a:t>
            </a:r>
            <a:r>
              <a:rPr lang="zh-TW" altLang="en-US" sz="3600" dirty="0"/>
              <a:t>加工</a:t>
            </a:r>
          </a:p>
        </p:txBody>
      </p:sp>
      <p:sp>
        <p:nvSpPr>
          <p:cNvPr id="2" name="文字方塊 1">
            <a:extLst>
              <a:ext uri="{FF2B5EF4-FFF2-40B4-BE49-F238E27FC236}">
                <a16:creationId xmlns:a16="http://schemas.microsoft.com/office/drawing/2014/main" xmlns="" id="{848BDC66-A574-FA17-3A93-F420DE1A940A}"/>
              </a:ext>
            </a:extLst>
          </p:cNvPr>
          <p:cNvSpPr txBox="1"/>
          <p:nvPr/>
        </p:nvSpPr>
        <p:spPr>
          <a:xfrm>
            <a:off x="796954" y="1456211"/>
            <a:ext cx="5603846" cy="1290097"/>
          </a:xfrm>
          <a:prstGeom prst="rect">
            <a:avLst/>
          </a:prstGeom>
          <a:noFill/>
        </p:spPr>
        <p:txBody>
          <a:bodyPr wrap="square" rtlCol="0">
            <a:spAutoFit/>
          </a:bodyPr>
          <a:lstStyle/>
          <a:p>
            <a:pPr>
              <a:lnSpc>
                <a:spcPct val="150000"/>
              </a:lnSpc>
            </a:pPr>
            <a:r>
              <a:rPr lang="zh-TW" altLang="en-US" dirty="0">
                <a:latin typeface="標楷體" panose="03000509000000000000" pitchFamily="65" charset="-120"/>
                <a:ea typeface="標楷體" panose="03000509000000000000" pitchFamily="65" charset="-120"/>
              </a:rPr>
              <a:t>此次主要的圖像加工程式是使用計算閾值來取要抓取的範圍，抓出要的清晰點後放到白色背景來達到結果圖像。</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xmlns="" id="{DDE911B4-91B9-7EA9-A4F6-FFC7A06EB4DE}"/>
              </a:ext>
            </a:extLst>
          </p:cNvPr>
          <p:cNvPicPr>
            <a:picLocks noChangeAspect="1"/>
          </p:cNvPicPr>
          <p:nvPr/>
        </p:nvPicPr>
        <p:blipFill>
          <a:blip r:embed="rId3"/>
          <a:stretch>
            <a:fillRect/>
          </a:stretch>
        </p:blipFill>
        <p:spPr>
          <a:xfrm>
            <a:off x="657037" y="2954057"/>
            <a:ext cx="2909103" cy="1720437"/>
          </a:xfrm>
          <a:prstGeom prst="rect">
            <a:avLst/>
          </a:prstGeom>
        </p:spPr>
      </p:pic>
      <p:pic>
        <p:nvPicPr>
          <p:cNvPr id="8" name="圖片 7">
            <a:extLst>
              <a:ext uri="{FF2B5EF4-FFF2-40B4-BE49-F238E27FC236}">
                <a16:creationId xmlns:a16="http://schemas.microsoft.com/office/drawing/2014/main" xmlns="" id="{F3467CCC-92F1-7598-57A2-EFBBD150E744}"/>
              </a:ext>
            </a:extLst>
          </p:cNvPr>
          <p:cNvPicPr>
            <a:picLocks noChangeAspect="1"/>
          </p:cNvPicPr>
          <p:nvPr/>
        </p:nvPicPr>
        <p:blipFill>
          <a:blip r:embed="rId4"/>
          <a:stretch>
            <a:fillRect/>
          </a:stretch>
        </p:blipFill>
        <p:spPr>
          <a:xfrm>
            <a:off x="657037" y="4761279"/>
            <a:ext cx="2909103" cy="1720437"/>
          </a:xfrm>
          <a:prstGeom prst="rect">
            <a:avLst/>
          </a:prstGeom>
        </p:spPr>
      </p:pic>
      <p:pic>
        <p:nvPicPr>
          <p:cNvPr id="10" name="圖片 9" descr="一張含有 雪, 灰色, 黑與白 的圖片&#10;&#10;自動產生的描述">
            <a:extLst>
              <a:ext uri="{FF2B5EF4-FFF2-40B4-BE49-F238E27FC236}">
                <a16:creationId xmlns:a16="http://schemas.microsoft.com/office/drawing/2014/main" xmlns="" id="{61B40127-026E-01B7-DF5B-C9987115B8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3154" y="1456211"/>
            <a:ext cx="3165416" cy="2105659"/>
          </a:xfrm>
          <a:prstGeom prst="rect">
            <a:avLst/>
          </a:prstGeom>
        </p:spPr>
      </p:pic>
      <p:pic>
        <p:nvPicPr>
          <p:cNvPr id="12" name="圖片 11">
            <a:extLst>
              <a:ext uri="{FF2B5EF4-FFF2-40B4-BE49-F238E27FC236}">
                <a16:creationId xmlns:a16="http://schemas.microsoft.com/office/drawing/2014/main" xmlns="" id="{E3B5A767-26CA-0622-856A-4C7695389F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1670" y="4340362"/>
            <a:ext cx="3165417" cy="210566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圖片 13" descr="一張含有 黑與白 的圖片&#10;&#10;自動產生的描述">
            <a:extLst>
              <a:ext uri="{FF2B5EF4-FFF2-40B4-BE49-F238E27FC236}">
                <a16:creationId xmlns:a16="http://schemas.microsoft.com/office/drawing/2014/main" xmlns="" id="{95141EBD-2212-2A7B-9A95-5B432EA18C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9908" y="4340362"/>
            <a:ext cx="3165417" cy="210566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字方塊 14">
            <a:extLst>
              <a:ext uri="{FF2B5EF4-FFF2-40B4-BE49-F238E27FC236}">
                <a16:creationId xmlns:a16="http://schemas.microsoft.com/office/drawing/2014/main" xmlns="" id="{15896C9C-E726-E938-1981-D7EBFAF44DD3}"/>
              </a:ext>
            </a:extLst>
          </p:cNvPr>
          <p:cNvSpPr txBox="1"/>
          <p:nvPr/>
        </p:nvSpPr>
        <p:spPr>
          <a:xfrm>
            <a:off x="7211721" y="3766450"/>
            <a:ext cx="3089127" cy="369332"/>
          </a:xfrm>
          <a:prstGeom prst="rect">
            <a:avLst/>
          </a:prstGeom>
          <a:noFill/>
        </p:spPr>
        <p:txBody>
          <a:bodyPr wrap="square" rtlCol="0">
            <a:spAutoFit/>
          </a:bodyPr>
          <a:lstStyle/>
          <a:p>
            <a:r>
              <a:rPr lang="zh-TW" altLang="en-US" dirty="0"/>
              <a:t>不同閾值抓取到的效果</a:t>
            </a:r>
          </a:p>
        </p:txBody>
      </p:sp>
    </p:spTree>
    <p:extLst>
      <p:ext uri="{BB962C8B-B14F-4D97-AF65-F5344CB8AC3E}">
        <p14:creationId xmlns:p14="http://schemas.microsoft.com/office/powerpoint/2010/main" val="1023995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lvl="0"/>
            <a:r>
              <a:rPr lang="en-US" altLang="zh-TW" dirty="0"/>
              <a:t>Image</a:t>
            </a:r>
            <a:r>
              <a:rPr lang="zh-TW" altLang="en-US" dirty="0"/>
              <a:t>合成</a:t>
            </a:r>
            <a:endParaRPr lang="zh-TW" altLang="en-US" sz="3600" dirty="0"/>
          </a:p>
        </p:txBody>
      </p:sp>
      <p:sp>
        <p:nvSpPr>
          <p:cNvPr id="2" name="文字方塊 1">
            <a:extLst>
              <a:ext uri="{FF2B5EF4-FFF2-40B4-BE49-F238E27FC236}">
                <a16:creationId xmlns:a16="http://schemas.microsoft.com/office/drawing/2014/main" xmlns="" id="{848BDC66-A574-FA17-3A93-F420DE1A940A}"/>
              </a:ext>
            </a:extLst>
          </p:cNvPr>
          <p:cNvSpPr txBox="1"/>
          <p:nvPr/>
        </p:nvSpPr>
        <p:spPr>
          <a:xfrm>
            <a:off x="796954" y="1456211"/>
            <a:ext cx="5603846" cy="369332"/>
          </a:xfrm>
          <a:prstGeom prst="rect">
            <a:avLst/>
          </a:prstGeom>
          <a:noFill/>
        </p:spPr>
        <p:txBody>
          <a:bodyPr wrap="square" rtlCol="0">
            <a:spAutoFit/>
          </a:bodyPr>
          <a:lstStyle/>
          <a:p>
            <a:pPr marL="0" indent="0">
              <a:buNone/>
            </a:pPr>
            <a:r>
              <a:rPr lang="zh-TW" altLang="en-US" sz="1800" dirty="0">
                <a:latin typeface="標楷體" panose="03000509000000000000" pitchFamily="65" charset="-120"/>
                <a:ea typeface="標楷體" panose="03000509000000000000" pitchFamily="65" charset="-120"/>
              </a:rPr>
              <a:t>成功後將</a:t>
            </a:r>
            <a:r>
              <a:rPr lang="en-US" altLang="zh-TW" sz="1800" dirty="0">
                <a:latin typeface="標楷體" panose="03000509000000000000" pitchFamily="65" charset="-120"/>
                <a:ea typeface="標楷體" panose="03000509000000000000" pitchFamily="65" charset="-120"/>
              </a:rPr>
              <a:t>IMAGE</a:t>
            </a:r>
            <a:r>
              <a:rPr lang="zh-TW" altLang="en-US" sz="1800" dirty="0">
                <a:latin typeface="標楷體" panose="03000509000000000000" pitchFamily="65" charset="-120"/>
                <a:ea typeface="標楷體" panose="03000509000000000000" pitchFamily="65" charset="-120"/>
              </a:rPr>
              <a:t>轉回影片檔再自行設置要的</a:t>
            </a:r>
            <a:r>
              <a:rPr lang="en-US" altLang="zh-TW" sz="1800" dirty="0">
                <a:latin typeface="標楷體" panose="03000509000000000000" pitchFamily="65" charset="-120"/>
                <a:ea typeface="標楷體" panose="03000509000000000000" pitchFamily="65" charset="-120"/>
              </a:rPr>
              <a:t>fps</a:t>
            </a:r>
            <a:r>
              <a:rPr lang="zh-TW" altLang="en-US" sz="1800" dirty="0">
                <a:latin typeface="標楷體" panose="03000509000000000000" pitchFamily="65" charset="-120"/>
                <a:ea typeface="標楷體" panose="03000509000000000000" pitchFamily="65" charset="-120"/>
              </a:rPr>
              <a:t>數即可。</a:t>
            </a:r>
            <a:endParaRPr lang="en-US" altLang="zh-TW" sz="1800" dirty="0">
              <a:latin typeface="標楷體" panose="03000509000000000000" pitchFamily="65" charset="-120"/>
              <a:ea typeface="標楷體" panose="03000509000000000000" pitchFamily="65" charset="-120"/>
            </a:endParaRPr>
          </a:p>
        </p:txBody>
      </p:sp>
      <p:sp>
        <p:nvSpPr>
          <p:cNvPr id="4" name="矩形 3">
            <a:extLst>
              <a:ext uri="{FF2B5EF4-FFF2-40B4-BE49-F238E27FC236}">
                <a16:creationId xmlns:a16="http://schemas.microsoft.com/office/drawing/2014/main" xmlns="" id="{138BF02F-D583-9746-B879-7AC31C04D627}"/>
              </a:ext>
            </a:extLst>
          </p:cNvPr>
          <p:cNvSpPr/>
          <p:nvPr/>
        </p:nvSpPr>
        <p:spPr>
          <a:xfrm>
            <a:off x="609600" y="1992085"/>
            <a:ext cx="11119756" cy="43861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xmlns="" id="{C462CF06-A8D5-BC93-EA00-966099880A94}"/>
              </a:ext>
            </a:extLst>
          </p:cNvPr>
          <p:cNvGrpSpPr/>
          <p:nvPr/>
        </p:nvGrpSpPr>
        <p:grpSpPr>
          <a:xfrm>
            <a:off x="609600" y="2510422"/>
            <a:ext cx="11066674" cy="3522953"/>
            <a:chOff x="0" y="2118148"/>
            <a:chExt cx="12133799" cy="4037692"/>
          </a:xfrm>
        </p:grpSpPr>
        <p:pic>
          <p:nvPicPr>
            <p:cNvPr id="9" name="output_video1">
              <a:hlinkClick r:id="" action="ppaction://media"/>
              <a:extLst>
                <a:ext uri="{FF2B5EF4-FFF2-40B4-BE49-F238E27FC236}">
                  <a16:creationId xmlns:a16="http://schemas.microsoft.com/office/drawing/2014/main" xmlns="" id="{E99B2249-E4FA-C82C-4D31-8FC6506F52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77260" y="2118148"/>
              <a:ext cx="6056539" cy="4037692"/>
            </a:xfrm>
            <a:prstGeom prst="rect">
              <a:avLst/>
            </a:prstGeom>
          </p:spPr>
        </p:pic>
        <p:pic>
          <p:nvPicPr>
            <p:cNvPr id="10" name="output_video_ori">
              <a:hlinkClick r:id="" action="ppaction://media"/>
              <a:extLst>
                <a:ext uri="{FF2B5EF4-FFF2-40B4-BE49-F238E27FC236}">
                  <a16:creationId xmlns:a16="http://schemas.microsoft.com/office/drawing/2014/main" xmlns="" id="{7F5108B5-DEF4-A3D9-6B3B-B5396FDB14F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18148"/>
              <a:ext cx="6019059" cy="4012706"/>
            </a:xfrm>
            <a:prstGeom prst="rect">
              <a:avLst/>
            </a:prstGeom>
          </p:spPr>
        </p:pic>
      </p:grpSp>
      <p:sp>
        <p:nvSpPr>
          <p:cNvPr id="12" name="文字方塊 11">
            <a:extLst>
              <a:ext uri="{FF2B5EF4-FFF2-40B4-BE49-F238E27FC236}">
                <a16:creationId xmlns:a16="http://schemas.microsoft.com/office/drawing/2014/main" xmlns="" id="{B4A3284F-3816-6FCE-9FB3-508717680E58}"/>
              </a:ext>
            </a:extLst>
          </p:cNvPr>
          <p:cNvSpPr txBox="1"/>
          <p:nvPr/>
        </p:nvSpPr>
        <p:spPr>
          <a:xfrm>
            <a:off x="796954" y="2065564"/>
            <a:ext cx="1938082" cy="369332"/>
          </a:xfrm>
          <a:prstGeom prst="rect">
            <a:avLst/>
          </a:prstGeom>
          <a:noFill/>
        </p:spPr>
        <p:txBody>
          <a:bodyPr wrap="square" rtlCol="0">
            <a:spAutoFit/>
          </a:bodyPr>
          <a:lstStyle/>
          <a:p>
            <a:r>
              <a:rPr lang="zh-TW" altLang="en-US" dirty="0">
                <a:solidFill>
                  <a:schemeClr val="bg1"/>
                </a:solidFill>
              </a:rPr>
              <a:t>結果</a:t>
            </a:r>
            <a:r>
              <a:rPr lang="en-US" altLang="zh-TW" dirty="0">
                <a:solidFill>
                  <a:schemeClr val="bg1"/>
                </a:solidFill>
              </a:rPr>
              <a:t>1.</a:t>
            </a:r>
            <a:endParaRPr lang="zh-TW" altLang="en-US" dirty="0">
              <a:solidFill>
                <a:schemeClr val="bg1"/>
              </a:solidFill>
            </a:endParaRPr>
          </a:p>
        </p:txBody>
      </p:sp>
    </p:spTree>
    <p:extLst>
      <p:ext uri="{BB962C8B-B14F-4D97-AF65-F5344CB8AC3E}">
        <p14:creationId xmlns:p14="http://schemas.microsoft.com/office/powerpoint/2010/main" val="2618814074"/>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9"/>
                </p:tgtEl>
              </p:cMediaNode>
            </p:video>
            <p:video>
              <p:cMediaNode vol="80000">
                <p:cTn id="3" repeatCount="indefinite"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998A4A20-4431-7368-3FC0-61E43A25CA10}"/>
              </a:ext>
            </a:extLst>
          </p:cNvPr>
          <p:cNvSpPr/>
          <p:nvPr/>
        </p:nvSpPr>
        <p:spPr>
          <a:xfrm>
            <a:off x="62169" y="1627463"/>
            <a:ext cx="11886231" cy="50585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xmlns="" id="{84753477-6186-5BE6-BC49-2A1901E55194}"/>
              </a:ext>
            </a:extLst>
          </p:cNvPr>
          <p:cNvSpPr txBox="1"/>
          <p:nvPr/>
        </p:nvSpPr>
        <p:spPr>
          <a:xfrm>
            <a:off x="70333" y="1563663"/>
            <a:ext cx="5844236" cy="954107"/>
          </a:xfrm>
          <a:prstGeom prst="rect">
            <a:avLst/>
          </a:prstGeom>
          <a:noFill/>
        </p:spPr>
        <p:txBody>
          <a:bodyPr wrap="square" rtlCol="0">
            <a:spAutoFit/>
          </a:bodyPr>
          <a:lstStyle/>
          <a:p>
            <a:r>
              <a:rPr lang="zh-TW" altLang="en-US" sz="2800" dirty="0">
                <a:solidFill>
                  <a:schemeClr val="bg1"/>
                </a:solidFill>
              </a:rPr>
              <a:t>結果</a:t>
            </a:r>
            <a:r>
              <a:rPr lang="en-US" altLang="zh-TW" sz="2800" dirty="0">
                <a:solidFill>
                  <a:schemeClr val="bg1"/>
                </a:solidFill>
              </a:rPr>
              <a:t>2.</a:t>
            </a:r>
          </a:p>
          <a:p>
            <a:r>
              <a:rPr lang="zh-TW" altLang="en-US" sz="2800" dirty="0">
                <a:solidFill>
                  <a:schemeClr val="bg1"/>
                </a:solidFill>
              </a:rPr>
              <a:t>此結果為在水中雜質較多時拍攝</a:t>
            </a:r>
          </a:p>
        </p:txBody>
      </p:sp>
      <p:pic>
        <p:nvPicPr>
          <p:cNvPr id="10" name="FloatTry">
            <a:hlinkClick r:id="" action="ppaction://media"/>
            <a:extLst>
              <a:ext uri="{FF2B5EF4-FFF2-40B4-BE49-F238E27FC236}">
                <a16:creationId xmlns:a16="http://schemas.microsoft.com/office/drawing/2014/main" xmlns="" id="{F8937229-37BE-37E7-1CFC-CB18CFA485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96977" y="2695496"/>
            <a:ext cx="5670969" cy="3771334"/>
          </a:xfrm>
          <a:prstGeom prst="rect">
            <a:avLst/>
          </a:prstGeom>
        </p:spPr>
      </p:pic>
      <p:pic>
        <p:nvPicPr>
          <p:cNvPr id="11" name="Ori_FloatTry">
            <a:hlinkClick r:id="" action="ppaction://media"/>
            <a:extLst>
              <a:ext uri="{FF2B5EF4-FFF2-40B4-BE49-F238E27FC236}">
                <a16:creationId xmlns:a16="http://schemas.microsoft.com/office/drawing/2014/main" xmlns="" id="{30FE7D75-80FF-6B2D-E407-1EA4A00FD73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43600" y="2656227"/>
            <a:ext cx="5670969" cy="3771334"/>
          </a:xfrm>
          <a:prstGeom prst="rect">
            <a:avLst/>
          </a:prstGeom>
        </p:spPr>
      </p:pic>
    </p:spTree>
    <p:extLst>
      <p:ext uri="{BB962C8B-B14F-4D97-AF65-F5344CB8AC3E}">
        <p14:creationId xmlns:p14="http://schemas.microsoft.com/office/powerpoint/2010/main" val="5973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xmlns="" id="{78568BDF-1E20-4247-BD4C-2E2CFF6E81BA}"/>
              </a:ext>
            </a:extLst>
          </p:cNvPr>
          <p:cNvSpPr>
            <a:spLocks noGrp="1"/>
          </p:cNvSpPr>
          <p:nvPr>
            <p:ph idx="1"/>
          </p:nvPr>
        </p:nvSpPr>
        <p:spPr/>
        <p:txBody>
          <a:bodyPr>
            <a:normAutofit/>
          </a:bodyPr>
          <a:lstStyle/>
          <a:p>
            <a:pPr>
              <a:lnSpc>
                <a:spcPct val="100000"/>
              </a:lnSpc>
            </a:pPr>
            <a:r>
              <a:rPr lang="zh-TW" altLang="en-US" dirty="0">
                <a:latin typeface="Consolas" panose="020B0609020204030204" pitchFamily="49" charset="0"/>
                <a:ea typeface="標楷體" panose="03000509000000000000" pitchFamily="65" charset="-120"/>
              </a:rPr>
              <a:t>流程</a:t>
            </a:r>
            <a:endParaRPr lang="en-US" altLang="zh-TW" dirty="0">
              <a:latin typeface="Consolas" panose="020B0609020204030204" pitchFamily="49" charset="0"/>
              <a:ea typeface="標楷體" panose="03000509000000000000" pitchFamily="65" charset="-120"/>
            </a:endParaRPr>
          </a:p>
          <a:p>
            <a:pPr lvl="1">
              <a:lnSpc>
                <a:spcPct val="100000"/>
              </a:lnSpc>
            </a:pPr>
            <a:r>
              <a:rPr lang="zh-TW" altLang="en-US" dirty="0">
                <a:latin typeface="Consolas" panose="020B0609020204030204" pitchFamily="49" charset="0"/>
                <a:ea typeface="標楷體" panose="03000509000000000000" pitchFamily="65" charset="-120"/>
              </a:rPr>
              <a:t>取像架構</a:t>
            </a:r>
            <a:endParaRPr lang="en-US" altLang="zh-TW" dirty="0">
              <a:latin typeface="Consolas" panose="020B0609020204030204" pitchFamily="49" charset="0"/>
              <a:ea typeface="標楷體" panose="03000509000000000000" pitchFamily="65" charset="-120"/>
            </a:endParaRPr>
          </a:p>
          <a:p>
            <a:pPr lvl="1">
              <a:lnSpc>
                <a:spcPct val="100000"/>
              </a:lnSpc>
            </a:pPr>
            <a:r>
              <a:rPr lang="zh-TW" altLang="en-US" dirty="0">
                <a:latin typeface="Consolas" panose="020B0609020204030204" pitchFamily="49" charset="0"/>
                <a:ea typeface="標楷體" panose="03000509000000000000" pitchFamily="65" charset="-120"/>
              </a:rPr>
              <a:t>拍攝結果</a:t>
            </a:r>
            <a:endParaRPr lang="en-US" altLang="zh-TW" dirty="0">
              <a:latin typeface="Consolas" panose="020B0609020204030204" pitchFamily="49" charset="0"/>
              <a:ea typeface="標楷體" panose="03000509000000000000" pitchFamily="65" charset="-120"/>
            </a:endParaRPr>
          </a:p>
          <a:p>
            <a:pPr lvl="1">
              <a:lnSpc>
                <a:spcPct val="100000"/>
              </a:lnSpc>
            </a:pPr>
            <a:r>
              <a:rPr lang="zh-TW" altLang="en-US" dirty="0">
                <a:latin typeface="Consolas" panose="020B0609020204030204" pitchFamily="49" charset="0"/>
                <a:ea typeface="標楷體" panose="03000509000000000000" pitchFamily="65" charset="-120"/>
              </a:rPr>
              <a:t>影像加工</a:t>
            </a:r>
            <a:r>
              <a:rPr lang="en-US" altLang="zh-TW" dirty="0">
                <a:latin typeface="Consolas" panose="020B0609020204030204" pitchFamily="49" charset="0"/>
                <a:ea typeface="標楷體" panose="03000509000000000000" pitchFamily="65" charset="-120"/>
              </a:rPr>
              <a:t>(</a:t>
            </a:r>
            <a:r>
              <a:rPr lang="zh-TW" altLang="en-US" dirty="0">
                <a:latin typeface="Consolas" panose="020B0609020204030204" pitchFamily="49" charset="0"/>
                <a:ea typeface="標楷體" panose="03000509000000000000" pitchFamily="65" charset="-120"/>
              </a:rPr>
              <a:t>多重焦點融合</a:t>
            </a:r>
            <a:r>
              <a:rPr lang="en-US" altLang="zh-TW" dirty="0">
                <a:latin typeface="Consolas" panose="020B0609020204030204" pitchFamily="49" charset="0"/>
                <a:ea typeface="標楷體" panose="03000509000000000000" pitchFamily="65" charset="-120"/>
              </a:rPr>
              <a:t>)</a:t>
            </a:r>
          </a:p>
          <a:p>
            <a:pPr>
              <a:lnSpc>
                <a:spcPct val="100000"/>
              </a:lnSpc>
            </a:pPr>
            <a:r>
              <a:rPr lang="zh-TW" altLang="en-US" dirty="0">
                <a:latin typeface="Consolas" panose="020B0609020204030204" pitchFamily="49" charset="0"/>
                <a:ea typeface="標楷體" panose="03000509000000000000" pitchFamily="65" charset="-120"/>
              </a:rPr>
              <a:t>問題與討論</a:t>
            </a:r>
            <a:endParaRPr lang="en-US" altLang="zh-TW" dirty="0">
              <a:latin typeface="Consolas" panose="020B0609020204030204" pitchFamily="49" charset="0"/>
              <a:ea typeface="標楷體" panose="03000509000000000000" pitchFamily="65" charset="-120"/>
            </a:endParaRPr>
          </a:p>
        </p:txBody>
      </p:sp>
      <p:sp>
        <p:nvSpPr>
          <p:cNvPr id="3" name="標題 2">
            <a:extLst>
              <a:ext uri="{FF2B5EF4-FFF2-40B4-BE49-F238E27FC236}">
                <a16:creationId xmlns:a16="http://schemas.microsoft.com/office/drawing/2014/main" xmlns="" id="{549BBBDF-F214-4C35-BCD6-5E59069463F6}"/>
              </a:ext>
            </a:extLst>
          </p:cNvPr>
          <p:cNvSpPr>
            <a:spLocks noGrp="1"/>
          </p:cNvSpPr>
          <p:nvPr>
            <p:ph type="title"/>
          </p:nvPr>
        </p:nvSpPr>
        <p:spPr/>
        <p:txBody>
          <a:bodyPr>
            <a:normAutofit fontScale="90000"/>
          </a:bodyPr>
          <a:lstStyle/>
          <a:p>
            <a:r>
              <a:rPr lang="zh-TW" altLang="en-US" sz="4800" b="0" dirty="0">
                <a:latin typeface="標楷體" panose="03000509000000000000" pitchFamily="65" charset="-120"/>
                <a:ea typeface="標楷體" panose="03000509000000000000" pitchFamily="65" charset="-120"/>
              </a:rPr>
              <a:t>目錄</a:t>
            </a:r>
            <a:endParaRPr lang="zh-TW" altLang="en-US" dirty="0"/>
          </a:p>
        </p:txBody>
      </p:sp>
    </p:spTree>
    <p:extLst>
      <p:ext uri="{BB962C8B-B14F-4D97-AF65-F5344CB8AC3E}">
        <p14:creationId xmlns:p14="http://schemas.microsoft.com/office/powerpoint/2010/main" val="258077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solidFill>
                  <a:srgbClr val="002060"/>
                </a:solidFill>
              </a:rPr>
              <a:t>流程</a:t>
            </a:r>
            <a:endParaRPr lang="en-US" altLang="zh-TW" b="1" dirty="0">
              <a:solidFill>
                <a:srgbClr val="002060"/>
              </a:solidFill>
            </a:endParaRPr>
          </a:p>
        </p:txBody>
      </p:sp>
    </p:spTree>
    <p:extLst>
      <p:ext uri="{BB962C8B-B14F-4D97-AF65-F5344CB8AC3E}">
        <p14:creationId xmlns:p14="http://schemas.microsoft.com/office/powerpoint/2010/main" val="2406455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pPr>
              <a:lnSpc>
                <a:spcPct val="100000"/>
              </a:lnSpc>
            </a:pPr>
            <a:r>
              <a:rPr lang="zh-TW" altLang="en-US" dirty="0">
                <a:latin typeface="標楷體" panose="03000509000000000000" pitchFamily="65" charset="-120"/>
                <a:ea typeface="標楷體" panose="03000509000000000000" pitchFamily="65" charset="-120"/>
              </a:rPr>
              <a:t>取像架構</a:t>
            </a:r>
            <a:endParaRPr lang="en-US" altLang="zh-TW" dirty="0">
              <a:latin typeface="標楷體" panose="03000509000000000000" pitchFamily="65" charset="-120"/>
              <a:ea typeface="標楷體" panose="03000509000000000000" pitchFamily="65" charset="-120"/>
            </a:endParaRPr>
          </a:p>
        </p:txBody>
      </p:sp>
      <p:grpSp>
        <p:nvGrpSpPr>
          <p:cNvPr id="5" name="群組 4">
            <a:extLst>
              <a:ext uri="{FF2B5EF4-FFF2-40B4-BE49-F238E27FC236}">
                <a16:creationId xmlns:a16="http://schemas.microsoft.com/office/drawing/2014/main" xmlns="" id="{CB4123E7-05B6-B6DA-EFC5-89D21345B480}"/>
              </a:ext>
            </a:extLst>
          </p:cNvPr>
          <p:cNvGrpSpPr/>
          <p:nvPr/>
        </p:nvGrpSpPr>
        <p:grpSpPr>
          <a:xfrm>
            <a:off x="7412691" y="1417184"/>
            <a:ext cx="4337501" cy="4891358"/>
            <a:chOff x="6236582" y="740401"/>
            <a:chExt cx="4860756" cy="5402114"/>
          </a:xfrm>
        </p:grpSpPr>
        <p:pic>
          <p:nvPicPr>
            <p:cNvPr id="6" name="圖片 5">
              <a:extLst>
                <a:ext uri="{FF2B5EF4-FFF2-40B4-BE49-F238E27FC236}">
                  <a16:creationId xmlns:a16="http://schemas.microsoft.com/office/drawing/2014/main" xmlns="" id="{AEDFD6A8-2AE8-559D-C9F5-1B6151A64FA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053" b="98512" l="11839" r="100000">
                          <a14:foregroundMark x1="42063" y1="16567" x2="42659" y2="20114"/>
                          <a14:foregroundMark x1="42427" y1="15848" x2="49537" y2="15575"/>
                          <a14:foregroundMark x1="48347" y1="15402" x2="46561" y2="15501"/>
                          <a14:foregroundMark x1="47851" y1="12302" x2="47619" y2="7044"/>
                          <a14:foregroundMark x1="47751" y1="7316" x2="51786" y2="5977"/>
                          <a14:foregroundMark x1="68386" y1="24380" x2="70370" y2="28299"/>
                          <a14:foregroundMark x1="65179" y1="23686" x2="68485" y2="28026"/>
                          <a14:foregroundMark x1="31878" y1="39236" x2="37335" y2="53547"/>
                          <a14:foregroundMark x1="40642" y1="47842" x2="51786" y2="46701"/>
                          <a14:foregroundMark x1="39451" y1="46974" x2="45866" y2="45709"/>
                          <a14:foregroundMark x1="40509" y1="43775" x2="47851" y2="43775"/>
                          <a14:foregroundMark x1="46329" y1="42882" x2="40509" y2="45015"/>
                          <a14:foregroundMark x1="43353" y1="42956" x2="54630" y2="45709"/>
                          <a14:foregroundMark x1="69213" y1="37550" x2="70966" y2="42262"/>
                          <a14:foregroundMark x1="68254" y1="37103" x2="82474" y2="40030"/>
                          <a14:foregroundMark x1="77381" y1="38343" x2="81052" y2="37798"/>
                          <a14:foregroundMark x1="81415" y1="37798" x2="87335" y2="37624"/>
                          <a14:foregroundMark x1="66964" y1="38963" x2="69907" y2="40650"/>
                          <a14:foregroundMark x1="68849" y1="38244" x2="68717" y2="40551"/>
                          <a14:foregroundMark x1="69544" y1="37624" x2="72156" y2="42336"/>
                          <a14:foregroundMark x1="69213" y1="38616" x2="68386" y2="42262"/>
                          <a14:foregroundMark x1="67526" y1="38244" x2="69676" y2="41195"/>
                          <a14:foregroundMark x1="47520" y1="88393" x2="48347" y2="98512"/>
                          <a14:foregroundMark x1="42427" y1="54960" x2="49272" y2="53001"/>
                          <a14:foregroundMark x1="40873" y1="51587" x2="51554" y2="51141"/>
                          <a14:foregroundMark x1="42427" y1="52307" x2="47619" y2="51761"/>
                          <a14:foregroundMark x1="69312" y1="46081" x2="70966" y2="48388"/>
                          <a14:foregroundMark x1="67791" y1="46329" x2="70734" y2="45908"/>
                          <a14:foregroundMark x1="69213" y1="45982" x2="68022" y2="50074"/>
                          <a14:foregroundMark x1="68717" y1="45635" x2="69808" y2="47049"/>
                          <a14:foregroundMark x1="76323" y1="46255" x2="87335" y2="45188"/>
                          <a14:foregroundMark x1="84491" y1="44841" x2="77381" y2="45362"/>
                          <a14:foregroundMark x1="84259" y1="44469" x2="84623" y2="46602"/>
                          <a14:foregroundMark x1="85185" y1="44643" x2="74173" y2="46776"/>
                          <a14:foregroundMark x1="75827" y1="48562" x2="83069" y2="48289"/>
                          <a14:foregroundMark x1="74074" y1="48289" x2="85185" y2="47222"/>
                          <a14:foregroundMark x1="20370" y1="21900" x2="11839" y2="22346"/>
                          <a14:backgroundMark x1="82474" y1="19296" x2="79663" y2="35045"/>
                          <a14:backgroundMark x1="80589" y1="31200" x2="80126" y2="32068"/>
                          <a14:backgroundMark x1="80357" y1="34524" x2="75463" y2="48512"/>
                          <a14:backgroundMark x1="75463" y1="48338" x2="99967" y2="58135"/>
                          <a14:backgroundMark x1="84557" y1="19643" x2="94114" y2="28745"/>
                          <a14:backgroundMark x1="84788" y1="19990" x2="88757" y2="25769"/>
                          <a14:backgroundMark x1="79200" y1="39410" x2="78968" y2="47644"/>
                          <a14:backgroundMark x1="80126" y1="38715" x2="87136" y2="48512"/>
                          <a14:backgroundMark x1="81283" y1="39236" x2="82937" y2="46949"/>
                          <a14:backgroundMark x1="80126" y1="40823" x2="86210" y2="43452"/>
                          <a14:backgroundMark x1="89220" y1="42386" x2="89220" y2="42386"/>
                          <a14:backgroundMark x1="87136" y1="37847" x2="86442" y2="43973"/>
                          <a14:backgroundMark x1="84788" y1="36260" x2="83399" y2="42560"/>
                          <a14:backgroundMark x1="82937" y1="36434" x2="81052" y2="43105"/>
                          <a14:backgroundMark x1="81283" y1="33829" x2="81052" y2="39410"/>
                          <a14:backgroundMark x1="79663" y1="37500" x2="81283" y2="43626"/>
                        </a14:backgroundRemoval>
                      </a14:imgEffect>
                    </a14:imgLayer>
                  </a14:imgProps>
                </a:ext>
                <a:ext uri="{28A0092B-C50C-407E-A947-70E740481C1C}">
                  <a14:useLocalDpi xmlns:a14="http://schemas.microsoft.com/office/drawing/2010/main" val="0"/>
                </a:ext>
              </a:extLst>
            </a:blip>
            <a:stretch>
              <a:fillRect/>
            </a:stretch>
          </p:blipFill>
          <p:spPr>
            <a:xfrm>
              <a:off x="6236582" y="809092"/>
              <a:ext cx="4000067" cy="5333423"/>
            </a:xfrm>
            <a:prstGeom prst="rect">
              <a:avLst/>
            </a:prstGeom>
          </p:spPr>
        </p:pic>
        <p:cxnSp>
          <p:nvCxnSpPr>
            <p:cNvPr id="8" name="直線接點 7">
              <a:extLst>
                <a:ext uri="{FF2B5EF4-FFF2-40B4-BE49-F238E27FC236}">
                  <a16:creationId xmlns:a16="http://schemas.microsoft.com/office/drawing/2014/main" xmlns="" id="{82BE20B3-7524-6E82-FE51-665228DC0A8C}"/>
                </a:ext>
              </a:extLst>
            </p:cNvPr>
            <p:cNvCxnSpPr>
              <a:cxnSpLocks/>
            </p:cNvCxnSpPr>
            <p:nvPr/>
          </p:nvCxnSpPr>
          <p:spPr>
            <a:xfrm>
              <a:off x="7586773" y="3061034"/>
              <a:ext cx="2670509" cy="17014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732A27C1-C373-9BE0-EBC4-28F34FA5FB69}"/>
                </a:ext>
              </a:extLst>
            </p:cNvPr>
            <p:cNvCxnSpPr>
              <a:cxnSpLocks/>
            </p:cNvCxnSpPr>
            <p:nvPr/>
          </p:nvCxnSpPr>
          <p:spPr>
            <a:xfrm flipV="1">
              <a:off x="6669096" y="2316480"/>
              <a:ext cx="3206424" cy="2662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xmlns="" id="{2ED93B2E-081D-6692-2710-5578873A7A1F}"/>
                </a:ext>
              </a:extLst>
            </p:cNvPr>
            <p:cNvCxnSpPr>
              <a:cxnSpLocks/>
            </p:cNvCxnSpPr>
            <p:nvPr/>
          </p:nvCxnSpPr>
          <p:spPr>
            <a:xfrm flipV="1">
              <a:off x="8546427" y="1164300"/>
              <a:ext cx="0" cy="208860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xmlns="" id="{D32A5DF9-6941-C159-D2DD-FE1F5C4546DD}"/>
                </a:ext>
              </a:extLst>
            </p:cNvPr>
            <p:cNvSpPr txBox="1"/>
            <p:nvPr/>
          </p:nvSpPr>
          <p:spPr>
            <a:xfrm>
              <a:off x="10191967" y="2087729"/>
              <a:ext cx="793025" cy="369332"/>
            </a:xfrm>
            <a:prstGeom prst="rect">
              <a:avLst/>
            </a:prstGeom>
            <a:noFill/>
          </p:spPr>
          <p:txBody>
            <a:bodyPr wrap="square" rtlCol="0">
              <a:spAutoFit/>
            </a:bodyPr>
            <a:lstStyle/>
            <a:p>
              <a:r>
                <a:rPr lang="en-US" altLang="zh-TW" dirty="0">
                  <a:solidFill>
                    <a:srgbClr val="FF0000"/>
                  </a:solidFill>
                  <a:latin typeface="Arial Black" panose="020B0A04020102020204" pitchFamily="34" charset="0"/>
                </a:rPr>
                <a:t>X</a:t>
              </a:r>
              <a:r>
                <a:rPr lang="zh-TW" altLang="en-US" dirty="0">
                  <a:solidFill>
                    <a:srgbClr val="FF0000"/>
                  </a:solidFill>
                  <a:latin typeface="標楷體" panose="03000509000000000000" pitchFamily="65" charset="-120"/>
                  <a:ea typeface="標楷體" panose="03000509000000000000" pitchFamily="65" charset="-120"/>
                </a:rPr>
                <a:t>軸</a:t>
              </a:r>
            </a:p>
          </p:txBody>
        </p:sp>
        <p:sp>
          <p:nvSpPr>
            <p:cNvPr id="13" name="文字方塊 12">
              <a:extLst>
                <a:ext uri="{FF2B5EF4-FFF2-40B4-BE49-F238E27FC236}">
                  <a16:creationId xmlns:a16="http://schemas.microsoft.com/office/drawing/2014/main" xmlns="" id="{0CE31046-4C82-4298-0419-A8FCCD82B9C0}"/>
                </a:ext>
              </a:extLst>
            </p:cNvPr>
            <p:cNvSpPr txBox="1"/>
            <p:nvPr/>
          </p:nvSpPr>
          <p:spPr>
            <a:xfrm>
              <a:off x="10304313" y="4693769"/>
              <a:ext cx="793025" cy="407898"/>
            </a:xfrm>
            <a:prstGeom prst="rect">
              <a:avLst/>
            </a:prstGeom>
            <a:noFill/>
          </p:spPr>
          <p:txBody>
            <a:bodyPr wrap="square" rtlCol="0">
              <a:spAutoFit/>
            </a:bodyPr>
            <a:lstStyle/>
            <a:p>
              <a:r>
                <a:rPr lang="en-US" altLang="zh-TW" dirty="0">
                  <a:solidFill>
                    <a:srgbClr val="FF0000"/>
                  </a:solidFill>
                  <a:latin typeface="Arial Black" panose="020B0A04020102020204" pitchFamily="34" charset="0"/>
                  <a:ea typeface="標楷體" panose="03000509000000000000" pitchFamily="65" charset="-120"/>
                </a:rPr>
                <a:t>Z</a:t>
              </a:r>
              <a:r>
                <a:rPr lang="zh-TW" altLang="en-US" dirty="0">
                  <a:solidFill>
                    <a:srgbClr val="FF0000"/>
                  </a:solidFill>
                  <a:latin typeface="標楷體" panose="03000509000000000000" pitchFamily="65" charset="-120"/>
                  <a:ea typeface="標楷體" panose="03000509000000000000" pitchFamily="65" charset="-120"/>
                </a:rPr>
                <a:t>軸</a:t>
              </a:r>
            </a:p>
          </p:txBody>
        </p:sp>
        <p:sp>
          <p:nvSpPr>
            <p:cNvPr id="14" name="文字方塊 13">
              <a:extLst>
                <a:ext uri="{FF2B5EF4-FFF2-40B4-BE49-F238E27FC236}">
                  <a16:creationId xmlns:a16="http://schemas.microsoft.com/office/drawing/2014/main" xmlns="" id="{6D1E8B80-D661-EFBF-14A4-D97CE8EE69A0}"/>
                </a:ext>
              </a:extLst>
            </p:cNvPr>
            <p:cNvSpPr txBox="1"/>
            <p:nvPr/>
          </p:nvSpPr>
          <p:spPr>
            <a:xfrm>
              <a:off x="8272308" y="740401"/>
              <a:ext cx="793025" cy="407898"/>
            </a:xfrm>
            <a:prstGeom prst="rect">
              <a:avLst/>
            </a:prstGeom>
            <a:noFill/>
          </p:spPr>
          <p:txBody>
            <a:bodyPr wrap="square" rtlCol="0">
              <a:spAutoFit/>
            </a:bodyPr>
            <a:lstStyle/>
            <a:p>
              <a:r>
                <a:rPr lang="en-US" altLang="zh-TW" dirty="0">
                  <a:solidFill>
                    <a:srgbClr val="FF0000"/>
                  </a:solidFill>
                  <a:latin typeface="Arial Black" panose="020B0A04020102020204" pitchFamily="34" charset="0"/>
                  <a:ea typeface="標楷體" panose="03000509000000000000" pitchFamily="65" charset="-120"/>
                </a:rPr>
                <a:t>Y</a:t>
              </a:r>
              <a:r>
                <a:rPr lang="zh-TW" altLang="en-US" dirty="0">
                  <a:solidFill>
                    <a:srgbClr val="FF0000"/>
                  </a:solidFill>
                  <a:latin typeface="標楷體" panose="03000509000000000000" pitchFamily="65" charset="-120"/>
                  <a:ea typeface="標楷體" panose="03000509000000000000" pitchFamily="65" charset="-120"/>
                </a:rPr>
                <a:t>軸</a:t>
              </a:r>
            </a:p>
          </p:txBody>
        </p:sp>
      </p:grpSp>
      <p:grpSp>
        <p:nvGrpSpPr>
          <p:cNvPr id="33" name="群組 32">
            <a:extLst>
              <a:ext uri="{FF2B5EF4-FFF2-40B4-BE49-F238E27FC236}">
                <a16:creationId xmlns:a16="http://schemas.microsoft.com/office/drawing/2014/main" xmlns="" id="{8D6ED79C-AE2A-35C3-D024-925865995667}"/>
              </a:ext>
            </a:extLst>
          </p:cNvPr>
          <p:cNvGrpSpPr/>
          <p:nvPr/>
        </p:nvGrpSpPr>
        <p:grpSpPr>
          <a:xfrm>
            <a:off x="441808" y="2790012"/>
            <a:ext cx="6373985" cy="2589318"/>
            <a:chOff x="931293" y="3822577"/>
            <a:chExt cx="6373985" cy="2589318"/>
          </a:xfrm>
        </p:grpSpPr>
        <p:pic>
          <p:nvPicPr>
            <p:cNvPr id="26" name="圖片 25">
              <a:extLst>
                <a:ext uri="{FF2B5EF4-FFF2-40B4-BE49-F238E27FC236}">
                  <a16:creationId xmlns:a16="http://schemas.microsoft.com/office/drawing/2014/main" xmlns="" id="{DA143463-71B2-30AC-1BCA-58B0C703B7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565" t="7058"/>
            <a:stretch/>
          </p:blipFill>
          <p:spPr>
            <a:xfrm rot="5400000">
              <a:off x="3200413" y="2307029"/>
              <a:ext cx="1835746" cy="6373985"/>
            </a:xfrm>
            <a:prstGeom prst="rect">
              <a:avLst/>
            </a:prstGeom>
          </p:spPr>
        </p:pic>
        <p:sp>
          <p:nvSpPr>
            <p:cNvPr id="27" name="文字方塊 26">
              <a:extLst>
                <a:ext uri="{FF2B5EF4-FFF2-40B4-BE49-F238E27FC236}">
                  <a16:creationId xmlns:a16="http://schemas.microsoft.com/office/drawing/2014/main" xmlns="" id="{2D4F1338-8178-050F-7FF4-1FCDA36943F3}"/>
                </a:ext>
              </a:extLst>
            </p:cNvPr>
            <p:cNvSpPr txBox="1"/>
            <p:nvPr/>
          </p:nvSpPr>
          <p:spPr>
            <a:xfrm>
              <a:off x="2202626" y="3840970"/>
              <a:ext cx="833718" cy="369332"/>
            </a:xfrm>
            <a:prstGeom prst="rect">
              <a:avLst/>
            </a:prstGeom>
            <a:noFill/>
          </p:spPr>
          <p:txBody>
            <a:bodyPr wrap="square" rtlCol="0">
              <a:spAutoFit/>
            </a:bodyPr>
            <a:lstStyle/>
            <a:p>
              <a:r>
                <a:rPr lang="zh-TW" altLang="en-US" dirty="0"/>
                <a:t>鏡頭</a:t>
              </a:r>
            </a:p>
          </p:txBody>
        </p:sp>
        <p:sp>
          <p:nvSpPr>
            <p:cNvPr id="28" name="文字方塊 27">
              <a:extLst>
                <a:ext uri="{FF2B5EF4-FFF2-40B4-BE49-F238E27FC236}">
                  <a16:creationId xmlns:a16="http://schemas.microsoft.com/office/drawing/2014/main" xmlns="" id="{EC9F118F-5A11-9E90-4E19-CEA5D9E5C19F}"/>
                </a:ext>
              </a:extLst>
            </p:cNvPr>
            <p:cNvSpPr txBox="1"/>
            <p:nvPr/>
          </p:nvSpPr>
          <p:spPr>
            <a:xfrm>
              <a:off x="4742694" y="3822577"/>
              <a:ext cx="833718" cy="369332"/>
            </a:xfrm>
            <a:prstGeom prst="rect">
              <a:avLst/>
            </a:prstGeom>
            <a:noFill/>
          </p:spPr>
          <p:txBody>
            <a:bodyPr wrap="square" rtlCol="0">
              <a:spAutoFit/>
            </a:bodyPr>
            <a:lstStyle/>
            <a:p>
              <a:r>
                <a:rPr lang="zh-TW" altLang="en-US" dirty="0"/>
                <a:t>樣品</a:t>
              </a:r>
            </a:p>
          </p:txBody>
        </p:sp>
        <p:sp>
          <p:nvSpPr>
            <p:cNvPr id="29" name="文字方塊 28">
              <a:extLst>
                <a:ext uri="{FF2B5EF4-FFF2-40B4-BE49-F238E27FC236}">
                  <a16:creationId xmlns:a16="http://schemas.microsoft.com/office/drawing/2014/main" xmlns="" id="{5D710B07-0DD3-D131-81D8-E162074FCF93}"/>
                </a:ext>
              </a:extLst>
            </p:cNvPr>
            <p:cNvSpPr txBox="1"/>
            <p:nvPr/>
          </p:nvSpPr>
          <p:spPr>
            <a:xfrm>
              <a:off x="5513382" y="3830030"/>
              <a:ext cx="833718" cy="369332"/>
            </a:xfrm>
            <a:prstGeom prst="rect">
              <a:avLst/>
            </a:prstGeom>
            <a:noFill/>
          </p:spPr>
          <p:txBody>
            <a:bodyPr wrap="square" rtlCol="0">
              <a:spAutoFit/>
            </a:bodyPr>
            <a:lstStyle/>
            <a:p>
              <a:r>
                <a:rPr lang="zh-TW" altLang="en-US" dirty="0"/>
                <a:t>光源</a:t>
              </a:r>
            </a:p>
          </p:txBody>
        </p:sp>
        <p:cxnSp>
          <p:nvCxnSpPr>
            <p:cNvPr id="30" name="直線單箭頭接點 29">
              <a:extLst>
                <a:ext uri="{FF2B5EF4-FFF2-40B4-BE49-F238E27FC236}">
                  <a16:creationId xmlns:a16="http://schemas.microsoft.com/office/drawing/2014/main" xmlns="" id="{B77F5F9B-700E-27A0-3EF5-D8617523E02A}"/>
                </a:ext>
              </a:extLst>
            </p:cNvPr>
            <p:cNvCxnSpPr/>
            <p:nvPr/>
          </p:nvCxnSpPr>
          <p:spPr>
            <a:xfrm flipV="1">
              <a:off x="2487448" y="4317256"/>
              <a:ext cx="0" cy="11295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xmlns="" id="{A2E7A42D-D037-B7FF-9868-39E53E561B6E}"/>
                </a:ext>
              </a:extLst>
            </p:cNvPr>
            <p:cNvCxnSpPr/>
            <p:nvPr/>
          </p:nvCxnSpPr>
          <p:spPr>
            <a:xfrm flipV="1">
              <a:off x="4995366" y="4317256"/>
              <a:ext cx="0" cy="11295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xmlns="" id="{290DEBFA-18D4-9F21-E319-383B37672791}"/>
                </a:ext>
              </a:extLst>
            </p:cNvPr>
            <p:cNvCxnSpPr/>
            <p:nvPr/>
          </p:nvCxnSpPr>
          <p:spPr>
            <a:xfrm flipV="1">
              <a:off x="5829084" y="4317256"/>
              <a:ext cx="0" cy="11295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7754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6EE3C075-2C78-D0D6-8B0B-9CAEF581E364}"/>
              </a:ext>
            </a:extLst>
          </p:cNvPr>
          <p:cNvSpPr>
            <a:spLocks noGrp="1"/>
          </p:cNvSpPr>
          <p:nvPr>
            <p:ph type="title"/>
          </p:nvPr>
        </p:nvSpPr>
        <p:spPr/>
        <p:txBody>
          <a:bodyPr/>
          <a:lstStyle/>
          <a:p>
            <a:r>
              <a:rPr lang="zh-TW" altLang="en-US" dirty="0"/>
              <a:t>取像流程</a:t>
            </a:r>
          </a:p>
        </p:txBody>
      </p:sp>
      <p:graphicFrame>
        <p:nvGraphicFramePr>
          <p:cNvPr id="5" name="資料庫圖表 4">
            <a:extLst>
              <a:ext uri="{FF2B5EF4-FFF2-40B4-BE49-F238E27FC236}">
                <a16:creationId xmlns:a16="http://schemas.microsoft.com/office/drawing/2014/main" xmlns="" id="{3433F461-8C16-56FD-5C8D-80090F6C547D}"/>
              </a:ext>
            </a:extLst>
          </p:cNvPr>
          <p:cNvGraphicFramePr/>
          <p:nvPr>
            <p:extLst>
              <p:ext uri="{D42A27DB-BD31-4B8C-83A1-F6EECF244321}">
                <p14:modId xmlns:p14="http://schemas.microsoft.com/office/powerpoint/2010/main" val="817932832"/>
              </p:ext>
            </p:extLst>
          </p:nvPr>
        </p:nvGraphicFramePr>
        <p:xfrm>
          <a:off x="726772" y="1536039"/>
          <a:ext cx="6931479" cy="4607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6523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6C2ECE8-AFFE-4B00-953F-DCAF81759BE7}"/>
              </a:ext>
            </a:extLst>
          </p:cNvPr>
          <p:cNvSpPr>
            <a:spLocks noGrp="1"/>
          </p:cNvSpPr>
          <p:nvPr>
            <p:ph type="title"/>
          </p:nvPr>
        </p:nvSpPr>
        <p:spPr/>
        <p:txBody>
          <a:bodyPr/>
          <a:lstStyle/>
          <a:p>
            <a:r>
              <a:rPr lang="zh-TW" altLang="en-US" sz="4000" dirty="0">
                <a:cs typeface="Times New Roman" panose="02020603050405020304" pitchFamily="18" charset="0"/>
              </a:rPr>
              <a:t>影像處理</a:t>
            </a:r>
            <a:r>
              <a:rPr lang="en-US" altLang="zh-TW" sz="4000" dirty="0">
                <a:cs typeface="Times New Roman" panose="02020603050405020304" pitchFamily="18" charset="0"/>
              </a:rPr>
              <a:t>-</a:t>
            </a:r>
            <a:r>
              <a:rPr lang="zh-TW" altLang="en-US" sz="4000" dirty="0">
                <a:cs typeface="Times New Roman" panose="02020603050405020304" pitchFamily="18" charset="0"/>
              </a:rPr>
              <a:t>多重焦點融合</a:t>
            </a:r>
          </a:p>
        </p:txBody>
      </p:sp>
      <p:sp>
        <p:nvSpPr>
          <p:cNvPr id="8" name="內容版面配置區 3">
            <a:extLst>
              <a:ext uri="{FF2B5EF4-FFF2-40B4-BE49-F238E27FC236}">
                <a16:creationId xmlns:a16="http://schemas.microsoft.com/office/drawing/2014/main" xmlns="" id="{831E3448-AA9B-4566-8B9D-7F2F1EFF880E}"/>
              </a:ext>
            </a:extLst>
          </p:cNvPr>
          <p:cNvSpPr txBox="1">
            <a:spLocks/>
          </p:cNvSpPr>
          <p:nvPr/>
        </p:nvSpPr>
        <p:spPr>
          <a:xfrm>
            <a:off x="988664" y="1562815"/>
            <a:ext cx="10593736" cy="513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kern="1200" baseline="0">
                <a:solidFill>
                  <a:schemeClr val="tx1"/>
                </a:solidFill>
                <a:latin typeface="標楷體" panose="03000509000000000000" pitchFamily="65" charset="-120"/>
                <a:ea typeface="標楷體" panose="03000509000000000000" pitchFamily="65" charset="-120"/>
                <a:cs typeface="+mn-cs"/>
              </a:defRPr>
            </a:lvl1pPr>
            <a:lvl2pPr marL="685800" indent="-228600" algn="l" defTabSz="914400" rtl="0" eaLnBrk="1" latinLnBrk="0" hangingPunct="1">
              <a:lnSpc>
                <a:spcPct val="90000"/>
              </a:lnSpc>
              <a:spcBef>
                <a:spcPts val="500"/>
              </a:spcBef>
              <a:buFontTx/>
              <a:buBlip>
                <a:blip r:embed="rId4"/>
              </a:buBlip>
              <a:defRPr sz="2800" kern="1200" baseline="0">
                <a:solidFill>
                  <a:schemeClr val="tx1"/>
                </a:solidFill>
                <a:latin typeface="標楷體" panose="03000509000000000000" pitchFamily="65" charset="-120"/>
                <a:ea typeface="標楷體" panose="03000509000000000000" pitchFamily="65" charset="-120"/>
                <a:cs typeface="+mn-cs"/>
              </a:defRPr>
            </a:lvl2pPr>
            <a:lvl3pPr marL="1143000" indent="-228600" algn="l" defTabSz="914400" rtl="0" eaLnBrk="1" latinLnBrk="0" hangingPunct="1">
              <a:lnSpc>
                <a:spcPct val="90000"/>
              </a:lnSpc>
              <a:spcBef>
                <a:spcPts val="500"/>
              </a:spcBef>
              <a:buFontTx/>
              <a:buBlip>
                <a:blip r:embed="rId5"/>
              </a:buBlip>
              <a:defRPr sz="2800" kern="1200" baseline="0">
                <a:solidFill>
                  <a:schemeClr val="tx1"/>
                </a:solidFill>
                <a:latin typeface="標楷體" panose="03000509000000000000" pitchFamily="65" charset="-120"/>
                <a:ea typeface="標楷體" panose="03000509000000000000" pitchFamily="65" charset="-120"/>
                <a:cs typeface="+mn-cs"/>
              </a:defRPr>
            </a:lvl3pPr>
            <a:lvl4pPr marL="1600200" indent="-228600" algn="l" defTabSz="914400" rtl="0" eaLnBrk="1" latinLnBrk="0" hangingPunct="1">
              <a:lnSpc>
                <a:spcPct val="90000"/>
              </a:lnSpc>
              <a:spcBef>
                <a:spcPts val="500"/>
              </a:spcBef>
              <a:buFontTx/>
              <a:buBlip>
                <a:blip r:embed="rId6"/>
              </a:buBlip>
              <a:defRPr sz="2800" kern="1200" baseline="0">
                <a:solidFill>
                  <a:schemeClr val="tx1"/>
                </a:solidFill>
                <a:latin typeface="標楷體" panose="03000509000000000000" pitchFamily="65" charset="-120"/>
                <a:ea typeface="標楷體" panose="03000509000000000000" pitchFamily="65" charset="-120"/>
                <a:cs typeface="+mn-cs"/>
              </a:defRPr>
            </a:lvl4pPr>
            <a:lvl5pPr marL="2057400" indent="-228600" algn="l" defTabSz="914400" rtl="0" eaLnBrk="1" latinLnBrk="0" hangingPunct="1">
              <a:lnSpc>
                <a:spcPct val="90000"/>
              </a:lnSpc>
              <a:spcBef>
                <a:spcPts val="500"/>
              </a:spcBef>
              <a:buFontTx/>
              <a:buBlip>
                <a:blip r:embed="rId7"/>
              </a:buBlip>
              <a:defRPr sz="2800" kern="1200" baseline="0">
                <a:solidFill>
                  <a:schemeClr val="tx1"/>
                </a:solidFill>
                <a:latin typeface="標楷體" panose="03000509000000000000" pitchFamily="65" charset="-120"/>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TW" altLang="en-US" dirty="0">
                <a:latin typeface="Times New Roman" panose="02020603050405020304" pitchFamily="18" charset="0"/>
                <a:cs typeface="Times New Roman" panose="02020603050405020304" pitchFamily="18" charset="0"/>
              </a:rPr>
              <a:t>景深改變因素：</a:t>
            </a:r>
            <a:endParaRPr lang="en-US" altLang="zh-TW"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光圈小，景深長，光圈大，景深淺</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焦距短，景深長，焦距長，景深淺</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放大倍率小，景深長，放大倍率大，景深淺</a:t>
            </a:r>
            <a:endParaRPr lang="en-US" altLang="zh-TW" sz="2600" dirty="0">
              <a:latin typeface="Times New Roman" panose="02020603050405020304" pitchFamily="18" charset="0"/>
              <a:cs typeface="Times New Roman" panose="02020603050405020304" pitchFamily="18" charset="0"/>
            </a:endParaRPr>
          </a:p>
          <a:p>
            <a:pPr lvl="1">
              <a:lnSpc>
                <a:spcPct val="100000"/>
              </a:lnSpc>
            </a:pPr>
            <a:endParaRPr lang="en-US" altLang="zh-TW" sz="2600" dirty="0">
              <a:latin typeface="Times New Roman" panose="02020603050405020304" pitchFamily="18" charset="0"/>
              <a:cs typeface="Times New Roman" panose="02020603050405020304" pitchFamily="18" charset="0"/>
            </a:endParaRPr>
          </a:p>
          <a:p>
            <a:pPr marL="457200" lvl="1" indent="0">
              <a:lnSpc>
                <a:spcPct val="100000"/>
              </a:lnSpc>
              <a:buNone/>
            </a:pPr>
            <a:endParaRPr lang="en-US" altLang="zh-TW" sz="26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xmlns="" id="{0A56E110-19F4-4567-B152-3D2A221428B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5871" y="3466270"/>
            <a:ext cx="7500258" cy="3391730"/>
          </a:xfrm>
          <a:prstGeom prst="rect">
            <a:avLst/>
          </a:prstGeom>
          <a:noFill/>
        </p:spPr>
      </p:pic>
    </p:spTree>
    <p:extLst>
      <p:ext uri="{BB962C8B-B14F-4D97-AF65-F5344CB8AC3E}">
        <p14:creationId xmlns:p14="http://schemas.microsoft.com/office/powerpoint/2010/main" val="291435714"/>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6C2ECE8-AFFE-4B00-953F-DCAF81759BE7}"/>
              </a:ext>
            </a:extLst>
          </p:cNvPr>
          <p:cNvSpPr>
            <a:spLocks noGrp="1"/>
          </p:cNvSpPr>
          <p:nvPr>
            <p:ph type="title"/>
          </p:nvPr>
        </p:nvSpPr>
        <p:spPr/>
        <p:txBody>
          <a:bodyPr/>
          <a:lstStyle/>
          <a:p>
            <a:r>
              <a:rPr lang="zh-TW" altLang="en-US" sz="4000" dirty="0">
                <a:cs typeface="Times New Roman" panose="02020603050405020304" pitchFamily="18" charset="0"/>
              </a:rPr>
              <a:t>影像處理</a:t>
            </a:r>
            <a:r>
              <a:rPr lang="en-US" altLang="zh-TW" sz="4000" dirty="0">
                <a:cs typeface="Times New Roman" panose="02020603050405020304" pitchFamily="18" charset="0"/>
              </a:rPr>
              <a:t>-</a:t>
            </a:r>
            <a:r>
              <a:rPr lang="zh-TW" altLang="en-US" sz="4000" dirty="0">
                <a:cs typeface="Times New Roman" panose="02020603050405020304" pitchFamily="18" charset="0"/>
              </a:rPr>
              <a:t>多重焦點融合</a:t>
            </a:r>
          </a:p>
        </p:txBody>
      </p:sp>
      <p:sp>
        <p:nvSpPr>
          <p:cNvPr id="8" name="內容版面配置區 3">
            <a:extLst>
              <a:ext uri="{FF2B5EF4-FFF2-40B4-BE49-F238E27FC236}">
                <a16:creationId xmlns:a16="http://schemas.microsoft.com/office/drawing/2014/main" xmlns="" id="{831E3448-AA9B-4566-8B9D-7F2F1EFF880E}"/>
              </a:ext>
            </a:extLst>
          </p:cNvPr>
          <p:cNvSpPr txBox="1">
            <a:spLocks/>
          </p:cNvSpPr>
          <p:nvPr/>
        </p:nvSpPr>
        <p:spPr>
          <a:xfrm>
            <a:off x="988664" y="1562815"/>
            <a:ext cx="10593736" cy="513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kern="1200" baseline="0">
                <a:solidFill>
                  <a:schemeClr val="tx1"/>
                </a:solidFill>
                <a:latin typeface="標楷體" panose="03000509000000000000" pitchFamily="65" charset="-120"/>
                <a:ea typeface="標楷體" panose="03000509000000000000" pitchFamily="65" charset="-120"/>
                <a:cs typeface="+mn-cs"/>
              </a:defRPr>
            </a:lvl1pPr>
            <a:lvl2pPr marL="685800" indent="-228600" algn="l" defTabSz="914400" rtl="0" eaLnBrk="1" latinLnBrk="0" hangingPunct="1">
              <a:lnSpc>
                <a:spcPct val="90000"/>
              </a:lnSpc>
              <a:spcBef>
                <a:spcPts val="500"/>
              </a:spcBef>
              <a:buFontTx/>
              <a:buBlip>
                <a:blip r:embed="rId4"/>
              </a:buBlip>
              <a:defRPr sz="2800" kern="1200" baseline="0">
                <a:solidFill>
                  <a:schemeClr val="tx1"/>
                </a:solidFill>
                <a:latin typeface="標楷體" panose="03000509000000000000" pitchFamily="65" charset="-120"/>
                <a:ea typeface="標楷體" panose="03000509000000000000" pitchFamily="65" charset="-120"/>
                <a:cs typeface="+mn-cs"/>
              </a:defRPr>
            </a:lvl2pPr>
            <a:lvl3pPr marL="1143000" indent="-228600" algn="l" defTabSz="914400" rtl="0" eaLnBrk="1" latinLnBrk="0" hangingPunct="1">
              <a:lnSpc>
                <a:spcPct val="90000"/>
              </a:lnSpc>
              <a:spcBef>
                <a:spcPts val="500"/>
              </a:spcBef>
              <a:buFontTx/>
              <a:buBlip>
                <a:blip r:embed="rId5"/>
              </a:buBlip>
              <a:defRPr sz="2800" kern="1200" baseline="0">
                <a:solidFill>
                  <a:schemeClr val="tx1"/>
                </a:solidFill>
                <a:latin typeface="標楷體" panose="03000509000000000000" pitchFamily="65" charset="-120"/>
                <a:ea typeface="標楷體" panose="03000509000000000000" pitchFamily="65" charset="-120"/>
                <a:cs typeface="+mn-cs"/>
              </a:defRPr>
            </a:lvl3pPr>
            <a:lvl4pPr marL="1600200" indent="-228600" algn="l" defTabSz="914400" rtl="0" eaLnBrk="1" latinLnBrk="0" hangingPunct="1">
              <a:lnSpc>
                <a:spcPct val="90000"/>
              </a:lnSpc>
              <a:spcBef>
                <a:spcPts val="500"/>
              </a:spcBef>
              <a:buFontTx/>
              <a:buBlip>
                <a:blip r:embed="rId6"/>
              </a:buBlip>
              <a:defRPr sz="2800" kern="1200" baseline="0">
                <a:solidFill>
                  <a:schemeClr val="tx1"/>
                </a:solidFill>
                <a:latin typeface="標楷體" panose="03000509000000000000" pitchFamily="65" charset="-120"/>
                <a:ea typeface="標楷體" panose="03000509000000000000" pitchFamily="65" charset="-120"/>
                <a:cs typeface="+mn-cs"/>
              </a:defRPr>
            </a:lvl4pPr>
            <a:lvl5pPr marL="2057400" indent="-228600" algn="l" defTabSz="914400" rtl="0" eaLnBrk="1" latinLnBrk="0" hangingPunct="1">
              <a:lnSpc>
                <a:spcPct val="90000"/>
              </a:lnSpc>
              <a:spcBef>
                <a:spcPts val="500"/>
              </a:spcBef>
              <a:buFontTx/>
              <a:buBlip>
                <a:blip r:embed="rId7"/>
              </a:buBlip>
              <a:defRPr sz="2800" kern="1200" baseline="0">
                <a:solidFill>
                  <a:schemeClr val="tx1"/>
                </a:solidFill>
                <a:latin typeface="標楷體" panose="03000509000000000000" pitchFamily="65" charset="-120"/>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TW" altLang="en-US" sz="2600" dirty="0">
                <a:latin typeface="Times New Roman" panose="02020603050405020304" pitchFamily="18" charset="0"/>
                <a:cs typeface="Times New Roman" panose="02020603050405020304" pitchFamily="18" charset="0"/>
              </a:rPr>
              <a:t>多重焦點融合演算法</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匯入</a:t>
            </a:r>
            <a:r>
              <a:rPr lang="en-US" altLang="zh-TW" sz="2600" dirty="0">
                <a:latin typeface="Times New Roman" panose="02020603050405020304" pitchFamily="18" charset="0"/>
                <a:cs typeface="Times New Roman" panose="02020603050405020304" pitchFamily="18" charset="0"/>
              </a:rPr>
              <a:t>10</a:t>
            </a:r>
            <a:r>
              <a:rPr lang="zh-TW" altLang="en-US" sz="2600" dirty="0">
                <a:latin typeface="Times New Roman" panose="02020603050405020304" pitchFamily="18" charset="0"/>
                <a:cs typeface="Times New Roman" panose="02020603050405020304" pitchFamily="18" charset="0"/>
              </a:rPr>
              <a:t>張圖像</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使用</a:t>
            </a:r>
            <a:r>
              <a:rPr lang="en-US" altLang="zh-TW" sz="2600" dirty="0" err="1">
                <a:latin typeface="Times New Roman" panose="02020603050405020304" pitchFamily="18" charset="0"/>
                <a:cs typeface="Times New Roman" panose="02020603050405020304" pitchFamily="18" charset="0"/>
              </a:rPr>
              <a:t>cv.Laplacian</a:t>
            </a:r>
            <a:r>
              <a:rPr lang="en-US" altLang="zh-TW" sz="2600" dirty="0">
                <a:latin typeface="Times New Roman" panose="02020603050405020304" pitchFamily="18" charset="0"/>
                <a:cs typeface="Times New Roman" panose="02020603050405020304" pitchFamily="18" charset="0"/>
              </a:rPr>
              <a:t>()</a:t>
            </a:r>
            <a:r>
              <a:rPr lang="zh-TW" altLang="en-US" sz="2600" dirty="0">
                <a:latin typeface="Times New Roman" panose="02020603050405020304" pitchFamily="18" charset="0"/>
                <a:cs typeface="Times New Roman" panose="02020603050405020304" pitchFamily="18" charset="0"/>
              </a:rPr>
              <a:t>檢測圖像中的邊緣和細節</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再使用</a:t>
            </a:r>
            <a:r>
              <a:rPr lang="en-US" altLang="zh-TW" sz="2600" dirty="0" err="1">
                <a:latin typeface="Times New Roman" panose="02020603050405020304" pitchFamily="18" charset="0"/>
                <a:cs typeface="Times New Roman" panose="02020603050405020304" pitchFamily="18" charset="0"/>
              </a:rPr>
              <a:t>cv.meanStdDev</a:t>
            </a:r>
            <a:r>
              <a:rPr lang="zh-TW" altLang="en-US" sz="2600" dirty="0">
                <a:latin typeface="Times New Roman" panose="02020603050405020304" pitchFamily="18" charset="0"/>
                <a:cs typeface="Times New Roman" panose="02020603050405020304" pitchFamily="18" charset="0"/>
              </a:rPr>
              <a:t>找出圖像中的標準差</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求出每張每個</a:t>
            </a:r>
            <a:r>
              <a:rPr lang="en-US" altLang="zh-TW" sz="2600" dirty="0">
                <a:latin typeface="Times New Roman" panose="02020603050405020304" pitchFamily="18" charset="0"/>
                <a:cs typeface="Times New Roman" panose="02020603050405020304" pitchFamily="18" charset="0"/>
              </a:rPr>
              <a:t>Pixel</a:t>
            </a:r>
            <a:r>
              <a:rPr lang="zh-TW" altLang="en-US" sz="2600" dirty="0">
                <a:latin typeface="Times New Roman" panose="02020603050405020304" pitchFamily="18" charset="0"/>
                <a:cs typeface="Times New Roman" panose="02020603050405020304" pitchFamily="18" charset="0"/>
              </a:rPr>
              <a:t>的銳利度後開始比對</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從</a:t>
            </a:r>
            <a:r>
              <a:rPr lang="en-US" altLang="zh-TW" sz="2600" dirty="0">
                <a:latin typeface="Times New Roman" panose="02020603050405020304" pitchFamily="18" charset="0"/>
                <a:cs typeface="Times New Roman" panose="02020603050405020304" pitchFamily="18" charset="0"/>
              </a:rPr>
              <a:t>10</a:t>
            </a:r>
            <a:r>
              <a:rPr lang="zh-TW" altLang="en-US" sz="2600" dirty="0">
                <a:latin typeface="Times New Roman" panose="02020603050405020304" pitchFamily="18" charset="0"/>
                <a:cs typeface="Times New Roman" panose="02020603050405020304" pitchFamily="18" charset="0"/>
              </a:rPr>
              <a:t>張相同</a:t>
            </a:r>
            <a:r>
              <a:rPr lang="en-US" altLang="zh-TW" sz="2600" dirty="0">
                <a:latin typeface="Times New Roman" panose="02020603050405020304" pitchFamily="18" charset="0"/>
                <a:cs typeface="Times New Roman" panose="02020603050405020304" pitchFamily="18" charset="0"/>
              </a:rPr>
              <a:t>Pixel</a:t>
            </a:r>
            <a:r>
              <a:rPr lang="zh-TW" altLang="en-US" sz="2600" dirty="0">
                <a:latin typeface="Times New Roman" panose="02020603050405020304" pitchFamily="18" charset="0"/>
                <a:cs typeface="Times New Roman" panose="02020603050405020304" pitchFamily="18" charset="0"/>
              </a:rPr>
              <a:t>位置的銳利度進行比較</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銳利度最高的則填入此</a:t>
            </a:r>
            <a:r>
              <a:rPr lang="en-US" altLang="zh-TW" sz="2600" dirty="0">
                <a:latin typeface="Times New Roman" panose="02020603050405020304" pitchFamily="18" charset="0"/>
                <a:cs typeface="Times New Roman" panose="02020603050405020304" pitchFamily="18" charset="0"/>
              </a:rPr>
              <a:t>Pixel</a:t>
            </a:r>
            <a:r>
              <a:rPr lang="zh-TW" altLang="en-US" sz="2600" dirty="0">
                <a:latin typeface="Times New Roman" panose="02020603050405020304" pitchFamily="18" charset="0"/>
                <a:cs typeface="Times New Roman" panose="02020603050405020304" pitchFamily="18" charset="0"/>
              </a:rPr>
              <a:t>位置</a:t>
            </a:r>
            <a:endParaRPr lang="en-US" altLang="zh-TW" sz="2600" dirty="0">
              <a:latin typeface="Times New Roman" panose="02020603050405020304" pitchFamily="18" charset="0"/>
              <a:cs typeface="Times New Roman" panose="02020603050405020304" pitchFamily="18" charset="0"/>
            </a:endParaRPr>
          </a:p>
          <a:p>
            <a:pPr lvl="1">
              <a:lnSpc>
                <a:spcPct val="100000"/>
              </a:lnSpc>
            </a:pPr>
            <a:r>
              <a:rPr lang="zh-TW" altLang="en-US" sz="2600" dirty="0">
                <a:latin typeface="Times New Roman" panose="02020603050405020304" pitchFamily="18" charset="0"/>
                <a:cs typeface="Times New Roman" panose="02020603050405020304" pitchFamily="18" charset="0"/>
              </a:rPr>
              <a:t>直至每個</a:t>
            </a:r>
            <a:r>
              <a:rPr lang="en-US" altLang="zh-TW" sz="2600" dirty="0">
                <a:latin typeface="Times New Roman" panose="02020603050405020304" pitchFamily="18" charset="0"/>
                <a:cs typeface="Times New Roman" panose="02020603050405020304" pitchFamily="18" charset="0"/>
              </a:rPr>
              <a:t>Pixel</a:t>
            </a:r>
            <a:r>
              <a:rPr lang="zh-TW" altLang="en-US" sz="2600" dirty="0">
                <a:latin typeface="Times New Roman" panose="02020603050405020304" pitchFamily="18" charset="0"/>
                <a:cs typeface="Times New Roman" panose="02020603050405020304" pitchFamily="18" charset="0"/>
              </a:rPr>
              <a:t>位置都填入完畢，即可輸出堆疊圖</a:t>
            </a:r>
            <a:endParaRPr lang="en-US" altLang="zh-TW" sz="2600" dirty="0">
              <a:latin typeface="Times New Roman" panose="02020603050405020304" pitchFamily="18" charset="0"/>
              <a:cs typeface="Times New Roman" panose="02020603050405020304" pitchFamily="18" charset="0"/>
            </a:endParaRPr>
          </a:p>
          <a:p>
            <a:pPr lvl="1">
              <a:lnSpc>
                <a:spcPct val="100000"/>
              </a:lnSpc>
            </a:pPr>
            <a:endParaRPr lang="en-US" altLang="zh-TW" sz="2600" dirty="0">
              <a:latin typeface="Times New Roman" panose="02020603050405020304" pitchFamily="18" charset="0"/>
              <a:cs typeface="Times New Roman" panose="02020603050405020304" pitchFamily="18" charset="0"/>
            </a:endParaRPr>
          </a:p>
          <a:p>
            <a:pPr lvl="1">
              <a:lnSpc>
                <a:spcPct val="100000"/>
              </a:lnSpc>
            </a:pPr>
            <a:endParaRPr lang="en-US" altLang="zh-TW" sz="2600" dirty="0">
              <a:latin typeface="Times New Roman" panose="02020603050405020304" pitchFamily="18" charset="0"/>
              <a:cs typeface="Times New Roman" panose="02020603050405020304" pitchFamily="18" charset="0"/>
            </a:endParaRPr>
          </a:p>
          <a:p>
            <a:pPr lvl="1">
              <a:lnSpc>
                <a:spcPct val="100000"/>
              </a:lnSpc>
            </a:pPr>
            <a:endParaRPr lang="en-US" altLang="zh-TW" sz="2600" dirty="0">
              <a:latin typeface="Times New Roman" panose="02020603050405020304" pitchFamily="18" charset="0"/>
              <a:cs typeface="Times New Roman" panose="02020603050405020304" pitchFamily="18" charset="0"/>
            </a:endParaRPr>
          </a:p>
          <a:p>
            <a:pPr marL="457200" lvl="1" indent="0">
              <a:lnSpc>
                <a:spcPct val="100000"/>
              </a:lnSpc>
              <a:buNone/>
            </a:pPr>
            <a:endParaRPr lang="en-US" altLang="zh-TW"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010330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609600" y="714356"/>
            <a:ext cx="10972800" cy="703282"/>
          </a:xfrm>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拍攝結果</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測試</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xmlns="" id="{92B94C61-7BB7-A981-B672-02540DB873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9238" y="1356578"/>
            <a:ext cx="3780000" cy="2520000"/>
          </a:xfrm>
          <a:prstGeom prst="rect">
            <a:avLst/>
          </a:prstGeom>
        </p:spPr>
      </p:pic>
      <p:pic>
        <p:nvPicPr>
          <p:cNvPr id="10" name="圖片 9">
            <a:extLst>
              <a:ext uri="{FF2B5EF4-FFF2-40B4-BE49-F238E27FC236}">
                <a16:creationId xmlns:a16="http://schemas.microsoft.com/office/drawing/2014/main" xmlns="" id="{366392CA-6A3B-9CCF-6B9F-FB4EC5B453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762" y="3967338"/>
            <a:ext cx="3780000" cy="2520000"/>
          </a:xfrm>
          <a:prstGeom prst="rect">
            <a:avLst/>
          </a:prstGeom>
        </p:spPr>
      </p:pic>
      <p:pic>
        <p:nvPicPr>
          <p:cNvPr id="16" name="圖片 15">
            <a:extLst>
              <a:ext uri="{FF2B5EF4-FFF2-40B4-BE49-F238E27FC236}">
                <a16:creationId xmlns:a16="http://schemas.microsoft.com/office/drawing/2014/main" xmlns="" id="{D99B74DB-A237-E48D-0FE1-C389F8547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762" y="1417638"/>
            <a:ext cx="3780000" cy="2520000"/>
          </a:xfrm>
          <a:prstGeom prst="rect">
            <a:avLst/>
          </a:prstGeom>
        </p:spPr>
      </p:pic>
      <p:pic>
        <p:nvPicPr>
          <p:cNvPr id="19" name="圖片 18">
            <a:extLst>
              <a:ext uri="{FF2B5EF4-FFF2-40B4-BE49-F238E27FC236}">
                <a16:creationId xmlns:a16="http://schemas.microsoft.com/office/drawing/2014/main" xmlns="" id="{43195788-134C-D724-40F6-F2FA88F8A7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6000" y="1356578"/>
            <a:ext cx="3780000" cy="2520000"/>
          </a:xfrm>
          <a:prstGeom prst="rect">
            <a:avLst/>
          </a:prstGeom>
        </p:spPr>
      </p:pic>
      <p:pic>
        <p:nvPicPr>
          <p:cNvPr id="20" name="圖片 19">
            <a:extLst>
              <a:ext uri="{FF2B5EF4-FFF2-40B4-BE49-F238E27FC236}">
                <a16:creationId xmlns:a16="http://schemas.microsoft.com/office/drawing/2014/main" xmlns="" id="{8DDE93EB-0096-1E7E-D9B6-8EE1C6EBD3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9238" y="3967338"/>
            <a:ext cx="3780000" cy="2520000"/>
          </a:xfrm>
          <a:prstGeom prst="rect">
            <a:avLst/>
          </a:prstGeom>
        </p:spPr>
      </p:pic>
    </p:spTree>
    <p:extLst>
      <p:ext uri="{BB962C8B-B14F-4D97-AF65-F5344CB8AC3E}">
        <p14:creationId xmlns:p14="http://schemas.microsoft.com/office/powerpoint/2010/main" val="1443949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609600" y="714356"/>
            <a:ext cx="10972800" cy="703282"/>
          </a:xfrm>
        </p:spPr>
        <p:txBody>
          <a:bodyPr>
            <a:normAutofit/>
          </a:bodyPr>
          <a:lstStyle/>
          <a:p>
            <a:pPr>
              <a:lnSpc>
                <a:spcPct val="100000"/>
              </a:lnSpc>
            </a:pPr>
            <a:r>
              <a:rPr lang="zh-TW" altLang="en-US" dirty="0">
                <a:latin typeface="標楷體" panose="03000509000000000000" pitchFamily="65" charset="-120"/>
                <a:ea typeface="標楷體" panose="03000509000000000000" pitchFamily="65" charset="-120"/>
              </a:rPr>
              <a:t>影像合成</a:t>
            </a:r>
            <a:endParaRPr lang="en-US" altLang="zh-TW"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xmlns="" id="{1373C18A-53E5-6CED-33FA-123AFEDAD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051" y="871719"/>
            <a:ext cx="8530065" cy="5686710"/>
          </a:xfrm>
          <a:prstGeom prst="rect">
            <a:avLst/>
          </a:prstGeom>
        </p:spPr>
      </p:pic>
    </p:spTree>
    <p:extLst>
      <p:ext uri="{BB962C8B-B14F-4D97-AF65-F5344CB8AC3E}">
        <p14:creationId xmlns:p14="http://schemas.microsoft.com/office/powerpoint/2010/main" val="790680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3776</TotalTime>
  <Words>517</Words>
  <Application>Microsoft Office PowerPoint</Application>
  <PresentationFormat>寬螢幕</PresentationFormat>
  <Paragraphs>72</Paragraphs>
  <Slides>16</Slides>
  <Notes>12</Notes>
  <HiddenSlides>0</HiddenSlides>
  <MMClips>4</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16</vt:i4>
      </vt:variant>
    </vt:vector>
  </HeadingPairs>
  <TitlesOfParts>
    <vt:vector size="26" baseType="lpstr">
      <vt:lpstr>微軟正黑體</vt:lpstr>
      <vt:lpstr>新細明體</vt:lpstr>
      <vt:lpstr>標楷體</vt:lpstr>
      <vt:lpstr>Arial</vt:lpstr>
      <vt:lpstr>Arial Black</vt:lpstr>
      <vt:lpstr>Calibri</vt:lpstr>
      <vt:lpstr>Calibri Light</vt:lpstr>
      <vt:lpstr>Consolas</vt:lpstr>
      <vt:lpstr>Times New Roman</vt:lpstr>
      <vt:lpstr>Office 佈景主題</vt:lpstr>
      <vt:lpstr>AUO深度顯微量測</vt:lpstr>
      <vt:lpstr>目錄</vt:lpstr>
      <vt:lpstr>流程</vt:lpstr>
      <vt:lpstr>取像架構</vt:lpstr>
      <vt:lpstr>取像流程</vt:lpstr>
      <vt:lpstr>影像處理-多重焦點融合</vt:lpstr>
      <vt:lpstr>影像處理-多重焦點融合</vt:lpstr>
      <vt:lpstr>拍攝結果_測試</vt:lpstr>
      <vt:lpstr>影像合成</vt:lpstr>
      <vt:lpstr>拍攝結果_測試</vt:lpstr>
      <vt:lpstr>影像合成</vt:lpstr>
      <vt:lpstr>計算拍攝速度</vt:lpstr>
      <vt:lpstr>影片幀分解</vt:lpstr>
      <vt:lpstr>Image加工</vt:lpstr>
      <vt:lpstr>Image合成</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設備規格</dc:title>
  <dc:creator>陳萬有</dc:creator>
  <cp:lastModifiedBy>user</cp:lastModifiedBy>
  <cp:revision>283</cp:revision>
  <dcterms:created xsi:type="dcterms:W3CDTF">2020-09-29T13:41:46Z</dcterms:created>
  <dcterms:modified xsi:type="dcterms:W3CDTF">2023-06-01T05:36:39Z</dcterms:modified>
</cp:coreProperties>
</file>